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0"/>
  </p:notesMasterIdLst>
  <p:sldIdLst>
    <p:sldId id="256" r:id="rId2"/>
    <p:sldId id="283" r:id="rId3"/>
    <p:sldId id="286" r:id="rId4"/>
    <p:sldId id="288" r:id="rId5"/>
    <p:sldId id="289" r:id="rId6"/>
    <p:sldId id="309" r:id="rId7"/>
    <p:sldId id="287" r:id="rId8"/>
    <p:sldId id="308" r:id="rId9"/>
    <p:sldId id="294" r:id="rId10"/>
    <p:sldId id="302" r:id="rId11"/>
    <p:sldId id="303" r:id="rId12"/>
    <p:sldId id="304" r:id="rId13"/>
    <p:sldId id="305" r:id="rId14"/>
    <p:sldId id="306" r:id="rId15"/>
    <p:sldId id="291" r:id="rId16"/>
    <p:sldId id="292" r:id="rId17"/>
    <p:sldId id="293" r:id="rId18"/>
    <p:sldId id="27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AF9E0D7-FC55-4CCA-BAF5-6F49A361A1A9}">
          <p14:sldIdLst>
            <p14:sldId id="256"/>
            <p14:sldId id="283"/>
            <p14:sldId id="286"/>
            <p14:sldId id="288"/>
            <p14:sldId id="289"/>
            <p14:sldId id="309"/>
            <p14:sldId id="287"/>
            <p14:sldId id="308"/>
            <p14:sldId id="294"/>
            <p14:sldId id="302"/>
            <p14:sldId id="303"/>
            <p14:sldId id="304"/>
            <p14:sldId id="305"/>
            <p14:sldId id="306"/>
            <p14:sldId id="291"/>
            <p14:sldId id="292"/>
            <p14:sldId id="293"/>
            <p14:sldId id="270"/>
          </p14:sldIdLst>
        </p14:section>
        <p14:section name="Untitled Section" id="{6E6CAC73-F217-4DC5-8967-26F3B871FFFA}">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528470"/>
    <a:srgbClr val="7A4880"/>
    <a:srgbClr val="222527"/>
    <a:srgbClr val="103C5E"/>
    <a:srgbClr val="0EA8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94660"/>
  </p:normalViewPr>
  <p:slideViewPr>
    <p:cSldViewPr snapToGrid="0">
      <p:cViewPr varScale="1">
        <p:scale>
          <a:sx n="110" d="100"/>
          <a:sy n="110" d="100"/>
        </p:scale>
        <p:origin x="378" y="1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803B45-4268-42A4-834E-F4A3477EDD8E}" type="doc">
      <dgm:prSet loTypeId="urn:microsoft.com/office/officeart/2005/8/layout/hProcess6" loCatId="process" qsTypeId="urn:microsoft.com/office/officeart/2005/8/quickstyle/simple1" qsCatId="simple" csTypeId="urn:microsoft.com/office/officeart/2005/8/colors/colorful3" csCatId="colorful" phldr="1"/>
      <dgm:spPr/>
      <dgm:t>
        <a:bodyPr/>
        <a:lstStyle/>
        <a:p>
          <a:endParaRPr lang="lt-LT"/>
        </a:p>
      </dgm:t>
    </dgm:pt>
    <dgm:pt modelId="{27F07936-3137-42D8-8A13-9E8C46C1AC96}">
      <dgm:prSet phldrT="[Text]"/>
      <dgm:spPr/>
      <dgm:t>
        <a:bodyPr/>
        <a:lstStyle/>
        <a:p>
          <a:r>
            <a:rPr lang="lt-LT" dirty="0"/>
            <a:t>2.</a:t>
          </a:r>
        </a:p>
      </dgm:t>
    </dgm:pt>
    <dgm:pt modelId="{E9B9C60A-AD1C-43E7-A705-BA54F7C13217}" type="parTrans" cxnId="{D7B93DB9-9B34-4605-8D7C-88904E373A96}">
      <dgm:prSet/>
      <dgm:spPr/>
      <dgm:t>
        <a:bodyPr/>
        <a:lstStyle/>
        <a:p>
          <a:endParaRPr lang="lt-LT"/>
        </a:p>
      </dgm:t>
    </dgm:pt>
    <dgm:pt modelId="{EDCE305F-059B-46A9-A8E8-06F40E4DA34D}" type="sibTrans" cxnId="{D7B93DB9-9B34-4605-8D7C-88904E373A96}">
      <dgm:prSet/>
      <dgm:spPr/>
      <dgm:t>
        <a:bodyPr/>
        <a:lstStyle/>
        <a:p>
          <a:endParaRPr lang="lt-LT"/>
        </a:p>
      </dgm:t>
    </dgm:pt>
    <dgm:pt modelId="{E01877C4-69DD-4819-BD42-7D83050ABB07}">
      <dgm:prSet phldrT="[Text]" custT="1"/>
      <dgm:spPr/>
      <dgm:t>
        <a:bodyPr/>
        <a:lstStyle/>
        <a:p>
          <a:r>
            <a:rPr lang="lt-LT" sz="1100" dirty="0"/>
            <a:t>SAMS sukūrimo ir diegimo techninės specifikacijos parengimas</a:t>
          </a:r>
        </a:p>
      </dgm:t>
    </dgm:pt>
    <dgm:pt modelId="{97CC7F8B-3B72-45E2-8BBE-2EF262BF5BCE}" type="parTrans" cxnId="{6BCB9E41-651C-4D81-938C-BC601A726B5E}">
      <dgm:prSet/>
      <dgm:spPr/>
      <dgm:t>
        <a:bodyPr/>
        <a:lstStyle/>
        <a:p>
          <a:endParaRPr lang="lt-LT"/>
        </a:p>
      </dgm:t>
    </dgm:pt>
    <dgm:pt modelId="{4D284569-7D8A-44CA-9CA5-0F07F0B0D2E3}" type="sibTrans" cxnId="{6BCB9E41-651C-4D81-938C-BC601A726B5E}">
      <dgm:prSet/>
      <dgm:spPr/>
      <dgm:t>
        <a:bodyPr/>
        <a:lstStyle/>
        <a:p>
          <a:endParaRPr lang="lt-LT"/>
        </a:p>
      </dgm:t>
    </dgm:pt>
    <dgm:pt modelId="{17CC93EC-E8E6-469A-A699-2F718B09C349}">
      <dgm:prSet phldrT="[Text]" custT="1"/>
      <dgm:spPr/>
      <dgm:t>
        <a:bodyPr/>
        <a:lstStyle/>
        <a:p>
          <a:r>
            <a:rPr lang="lt-LT" sz="1200" dirty="0"/>
            <a:t>SAMS sukūrimas ir diegimas.</a:t>
          </a:r>
        </a:p>
        <a:p>
          <a:endParaRPr lang="lt-LT" sz="1200" b="1" dirty="0">
            <a:solidFill>
              <a:srgbClr val="7A4880"/>
            </a:solidFill>
          </a:endParaRPr>
        </a:p>
        <a:p>
          <a:r>
            <a:rPr lang="lt-LT" sz="1200" dirty="0"/>
            <a:t>SAMS sukūrimo ir diegimo techninė priežiūra</a:t>
          </a:r>
          <a:endParaRPr lang="lt-LT" sz="1200" b="1" dirty="0">
            <a:solidFill>
              <a:srgbClr val="7A4880"/>
            </a:solidFill>
          </a:endParaRPr>
        </a:p>
      </dgm:t>
    </dgm:pt>
    <dgm:pt modelId="{E8891C73-F293-4CDE-B055-FABD7164C058}" type="parTrans" cxnId="{6D541543-EC36-410A-B79D-8197B56D0C8E}">
      <dgm:prSet/>
      <dgm:spPr/>
      <dgm:t>
        <a:bodyPr/>
        <a:lstStyle/>
        <a:p>
          <a:endParaRPr lang="lt-LT"/>
        </a:p>
      </dgm:t>
    </dgm:pt>
    <dgm:pt modelId="{085F4E02-FF27-4FC9-8279-8EBD9E1D1BE7}" type="sibTrans" cxnId="{6D541543-EC36-410A-B79D-8197B56D0C8E}">
      <dgm:prSet/>
      <dgm:spPr/>
      <dgm:t>
        <a:bodyPr/>
        <a:lstStyle/>
        <a:p>
          <a:endParaRPr lang="lt-LT"/>
        </a:p>
      </dgm:t>
    </dgm:pt>
    <dgm:pt modelId="{10416BE3-6808-4DC3-9283-173492528C69}">
      <dgm:prSet phldrT="[Text]"/>
      <dgm:spPr/>
      <dgm:t>
        <a:bodyPr/>
        <a:lstStyle/>
        <a:p>
          <a:r>
            <a:rPr lang="lt-LT" dirty="0"/>
            <a:t>4.</a:t>
          </a:r>
        </a:p>
      </dgm:t>
    </dgm:pt>
    <dgm:pt modelId="{35480588-3C3D-4D7E-A25D-7490CC23171E}" type="sibTrans" cxnId="{B658F81F-6BE4-4BD5-9693-3DC13273A419}">
      <dgm:prSet/>
      <dgm:spPr/>
      <dgm:t>
        <a:bodyPr/>
        <a:lstStyle/>
        <a:p>
          <a:endParaRPr lang="lt-LT"/>
        </a:p>
      </dgm:t>
    </dgm:pt>
    <dgm:pt modelId="{C714EDA9-B54C-4B38-97D3-EE05B99A43DA}" type="parTrans" cxnId="{B658F81F-6BE4-4BD5-9693-3DC13273A419}">
      <dgm:prSet/>
      <dgm:spPr/>
      <dgm:t>
        <a:bodyPr/>
        <a:lstStyle/>
        <a:p>
          <a:endParaRPr lang="lt-LT"/>
        </a:p>
      </dgm:t>
    </dgm:pt>
    <dgm:pt modelId="{039F48F3-88CB-4D59-B8AA-9D8361F85035}">
      <dgm:prSet custT="1"/>
      <dgm:spPr/>
      <dgm:t>
        <a:bodyPr/>
        <a:lstStyle/>
        <a:p>
          <a:r>
            <a:rPr lang="lt-LT" sz="1200" dirty="0"/>
            <a:t>SAMS įteisinimo dokumentų parengimas</a:t>
          </a:r>
        </a:p>
      </dgm:t>
    </dgm:pt>
    <dgm:pt modelId="{4FB0928F-31E6-44C5-91FF-718688EFAB8B}" type="parTrans" cxnId="{43593D5E-55DE-48B5-BEEA-8B1C75A6A507}">
      <dgm:prSet/>
      <dgm:spPr/>
      <dgm:t>
        <a:bodyPr/>
        <a:lstStyle/>
        <a:p>
          <a:endParaRPr lang="lt-LT"/>
        </a:p>
      </dgm:t>
    </dgm:pt>
    <dgm:pt modelId="{C3DA05FD-9C17-4E34-ACFF-354D344EA24C}" type="sibTrans" cxnId="{43593D5E-55DE-48B5-BEEA-8B1C75A6A507}">
      <dgm:prSet/>
      <dgm:spPr/>
      <dgm:t>
        <a:bodyPr/>
        <a:lstStyle/>
        <a:p>
          <a:endParaRPr lang="lt-LT"/>
        </a:p>
      </dgm:t>
    </dgm:pt>
    <dgm:pt modelId="{10815705-264D-4AF6-8006-D99F86AB9410}">
      <dgm:prSet phldrT="[Text]"/>
      <dgm:spPr>
        <a:solidFill>
          <a:srgbClr val="528470"/>
        </a:solidFill>
      </dgm:spPr>
      <dgm:t>
        <a:bodyPr/>
        <a:lstStyle/>
        <a:p>
          <a:r>
            <a:rPr lang="lt-LT" dirty="0"/>
            <a:t>3.</a:t>
          </a:r>
        </a:p>
      </dgm:t>
    </dgm:pt>
    <dgm:pt modelId="{B6946402-24A2-4E59-AD39-65B33D635092}" type="sibTrans" cxnId="{56A47719-CDE3-4B26-959C-8B82851312A1}">
      <dgm:prSet/>
      <dgm:spPr/>
      <dgm:t>
        <a:bodyPr/>
        <a:lstStyle/>
        <a:p>
          <a:endParaRPr lang="lt-LT"/>
        </a:p>
      </dgm:t>
    </dgm:pt>
    <dgm:pt modelId="{2E1DF642-15E9-4BC1-9AF5-BFF9AB9D8F98}" type="parTrans" cxnId="{56A47719-CDE3-4B26-959C-8B82851312A1}">
      <dgm:prSet/>
      <dgm:spPr/>
      <dgm:t>
        <a:bodyPr/>
        <a:lstStyle/>
        <a:p>
          <a:endParaRPr lang="lt-LT"/>
        </a:p>
      </dgm:t>
    </dgm:pt>
    <dgm:pt modelId="{6199A975-FBCC-44C8-A0BF-D227CA75214F}">
      <dgm:prSet phldrT="[Text]"/>
      <dgm:spPr/>
      <dgm:t>
        <a:bodyPr/>
        <a:lstStyle/>
        <a:p>
          <a:r>
            <a:rPr lang="lt-LT" dirty="0"/>
            <a:t>1.</a:t>
          </a:r>
        </a:p>
      </dgm:t>
    </dgm:pt>
    <dgm:pt modelId="{B9C1224B-A12E-4C04-86F9-3FC9976C6FB5}" type="sibTrans" cxnId="{1EEA7ACF-935D-440B-B482-CFDC74B9A1FC}">
      <dgm:prSet/>
      <dgm:spPr/>
      <dgm:t>
        <a:bodyPr/>
        <a:lstStyle/>
        <a:p>
          <a:endParaRPr lang="lt-LT"/>
        </a:p>
      </dgm:t>
    </dgm:pt>
    <dgm:pt modelId="{753C6D66-34A6-44C1-A2AB-04228A6EC242}" type="parTrans" cxnId="{1EEA7ACF-935D-440B-B482-CFDC74B9A1FC}">
      <dgm:prSet/>
      <dgm:spPr/>
      <dgm:t>
        <a:bodyPr/>
        <a:lstStyle/>
        <a:p>
          <a:endParaRPr lang="lt-LT"/>
        </a:p>
      </dgm:t>
    </dgm:pt>
    <dgm:pt modelId="{2BC65520-44A6-49C4-94B0-9CB97CF126C5}">
      <dgm:prSet phldrT="[Text]"/>
      <dgm:spPr/>
      <dgm:t>
        <a:bodyPr/>
        <a:lstStyle/>
        <a:p>
          <a:r>
            <a:rPr lang="lt-LT" dirty="0"/>
            <a:t>5.</a:t>
          </a:r>
        </a:p>
      </dgm:t>
    </dgm:pt>
    <dgm:pt modelId="{B6CC026E-D534-4DCB-B5A0-48E6C8922AA6}" type="sibTrans" cxnId="{465CA66C-3C13-4501-8737-5B8AAAC5BA4C}">
      <dgm:prSet/>
      <dgm:spPr/>
      <dgm:t>
        <a:bodyPr/>
        <a:lstStyle/>
        <a:p>
          <a:endParaRPr lang="lt-LT"/>
        </a:p>
      </dgm:t>
    </dgm:pt>
    <dgm:pt modelId="{EAD8E5AB-96BD-4DB9-B5A2-FF481F24E950}" type="parTrans" cxnId="{465CA66C-3C13-4501-8737-5B8AAAC5BA4C}">
      <dgm:prSet/>
      <dgm:spPr/>
      <dgm:t>
        <a:bodyPr/>
        <a:lstStyle/>
        <a:p>
          <a:endParaRPr lang="lt-LT"/>
        </a:p>
      </dgm:t>
    </dgm:pt>
    <dgm:pt modelId="{6BA83F74-6C66-4814-98D0-5F684378416C}">
      <dgm:prSet custT="1"/>
      <dgm:spPr/>
      <dgm:t>
        <a:bodyPr/>
        <a:lstStyle/>
        <a:p>
          <a:r>
            <a:rPr lang="lt-LT" sz="1100" b="1" dirty="0">
              <a:solidFill>
                <a:srgbClr val="7A4880"/>
              </a:solidFill>
            </a:rPr>
            <a:t>Galimybių studijos parengimas</a:t>
          </a:r>
          <a:endParaRPr lang="lt-LT" sz="1100" dirty="0"/>
        </a:p>
      </dgm:t>
    </dgm:pt>
    <dgm:pt modelId="{EDF2DE73-5F7C-46FE-8525-49AC54268DBC}" type="parTrans" cxnId="{D63FC015-46D8-407A-89F6-B64A4796F4BE}">
      <dgm:prSet/>
      <dgm:spPr/>
      <dgm:t>
        <a:bodyPr/>
        <a:lstStyle/>
        <a:p>
          <a:endParaRPr lang="lt-LT"/>
        </a:p>
      </dgm:t>
    </dgm:pt>
    <dgm:pt modelId="{AB72E01E-6A5F-47C3-9D05-9F54C15B5947}" type="sibTrans" cxnId="{D63FC015-46D8-407A-89F6-B64A4796F4BE}">
      <dgm:prSet/>
      <dgm:spPr/>
      <dgm:t>
        <a:bodyPr/>
        <a:lstStyle/>
        <a:p>
          <a:endParaRPr lang="lt-LT"/>
        </a:p>
      </dgm:t>
    </dgm:pt>
    <dgm:pt modelId="{F633C703-D72A-41A7-8D77-8380064E301A}">
      <dgm:prSet custT="1"/>
      <dgm:spPr/>
      <dgm:t>
        <a:bodyPr/>
        <a:lstStyle/>
        <a:p>
          <a:r>
            <a:rPr lang="lt-LT" sz="1100" dirty="0"/>
            <a:t>Investicijų projekto parengimas</a:t>
          </a:r>
        </a:p>
      </dgm:t>
    </dgm:pt>
    <dgm:pt modelId="{609F23B2-8E78-4A3A-8FC4-9E3562EE9ACC}" type="parTrans" cxnId="{BEBEE008-495B-46D8-91C0-1799486CD007}">
      <dgm:prSet/>
      <dgm:spPr/>
      <dgm:t>
        <a:bodyPr/>
        <a:lstStyle/>
        <a:p>
          <a:endParaRPr lang="lt-LT"/>
        </a:p>
      </dgm:t>
    </dgm:pt>
    <dgm:pt modelId="{DA786A5B-ABE4-49BA-88F2-3699EF358A3D}" type="sibTrans" cxnId="{BEBEE008-495B-46D8-91C0-1799486CD007}">
      <dgm:prSet/>
      <dgm:spPr/>
      <dgm:t>
        <a:bodyPr/>
        <a:lstStyle/>
        <a:p>
          <a:endParaRPr lang="lt-LT"/>
        </a:p>
      </dgm:t>
    </dgm:pt>
    <dgm:pt modelId="{90611E22-1BF0-4F9A-AB9C-EE43D5E56317}" type="pres">
      <dgm:prSet presAssocID="{E9803B45-4268-42A4-834E-F4A3477EDD8E}" presName="theList" presStyleCnt="0">
        <dgm:presLayoutVars>
          <dgm:dir/>
          <dgm:animLvl val="lvl"/>
          <dgm:resizeHandles val="exact"/>
        </dgm:presLayoutVars>
      </dgm:prSet>
      <dgm:spPr/>
    </dgm:pt>
    <dgm:pt modelId="{EE0AB5C2-BEDC-4FC3-8D60-E1DAE59D2D78}" type="pres">
      <dgm:prSet presAssocID="{6199A975-FBCC-44C8-A0BF-D227CA75214F}" presName="compNode" presStyleCnt="0"/>
      <dgm:spPr/>
    </dgm:pt>
    <dgm:pt modelId="{A5E15424-2983-4909-85F7-6CBB2B72CAFE}" type="pres">
      <dgm:prSet presAssocID="{6199A975-FBCC-44C8-A0BF-D227CA75214F}" presName="noGeometry" presStyleCnt="0"/>
      <dgm:spPr/>
    </dgm:pt>
    <dgm:pt modelId="{1F9203E4-7DA8-43FF-BFED-F835C060794E}" type="pres">
      <dgm:prSet presAssocID="{6199A975-FBCC-44C8-A0BF-D227CA75214F}" presName="childTextVisible" presStyleLbl="bgAccFollowNode1" presStyleIdx="0" presStyleCnt="5" custScaleY="153120">
        <dgm:presLayoutVars>
          <dgm:bulletEnabled val="1"/>
        </dgm:presLayoutVars>
      </dgm:prSet>
      <dgm:spPr/>
    </dgm:pt>
    <dgm:pt modelId="{A37E63B5-00D2-4C20-938D-9CA74131EC7C}" type="pres">
      <dgm:prSet presAssocID="{6199A975-FBCC-44C8-A0BF-D227CA75214F}" presName="childTextHidden" presStyleLbl="bgAccFollowNode1" presStyleIdx="0" presStyleCnt="5"/>
      <dgm:spPr/>
    </dgm:pt>
    <dgm:pt modelId="{A57FEE53-0645-496B-BE39-B3883012BF57}" type="pres">
      <dgm:prSet presAssocID="{6199A975-FBCC-44C8-A0BF-D227CA75214F}" presName="parentText" presStyleLbl="node1" presStyleIdx="0" presStyleCnt="5">
        <dgm:presLayoutVars>
          <dgm:chMax val="1"/>
          <dgm:bulletEnabled val="1"/>
        </dgm:presLayoutVars>
      </dgm:prSet>
      <dgm:spPr/>
    </dgm:pt>
    <dgm:pt modelId="{B40C6D12-78E9-48A8-8942-F50115D181BE}" type="pres">
      <dgm:prSet presAssocID="{6199A975-FBCC-44C8-A0BF-D227CA75214F}" presName="aSpace" presStyleCnt="0"/>
      <dgm:spPr/>
    </dgm:pt>
    <dgm:pt modelId="{EC25C413-0E21-4C21-92AA-FE1597F9B68D}" type="pres">
      <dgm:prSet presAssocID="{27F07936-3137-42D8-8A13-9E8C46C1AC96}" presName="compNode" presStyleCnt="0"/>
      <dgm:spPr/>
    </dgm:pt>
    <dgm:pt modelId="{66C4D9AC-3A76-4F14-8DEA-C898953654E6}" type="pres">
      <dgm:prSet presAssocID="{27F07936-3137-42D8-8A13-9E8C46C1AC96}" presName="noGeometry" presStyleCnt="0"/>
      <dgm:spPr/>
    </dgm:pt>
    <dgm:pt modelId="{D73AB29A-789C-4F0A-8F20-82469B96173F}" type="pres">
      <dgm:prSet presAssocID="{27F07936-3137-42D8-8A13-9E8C46C1AC96}" presName="childTextVisible" presStyleLbl="bgAccFollowNode1" presStyleIdx="1" presStyleCnt="5" custScaleY="158472">
        <dgm:presLayoutVars>
          <dgm:bulletEnabled val="1"/>
        </dgm:presLayoutVars>
      </dgm:prSet>
      <dgm:spPr/>
    </dgm:pt>
    <dgm:pt modelId="{56B41DD5-CEB0-4B04-830B-0F4A0F16CF0E}" type="pres">
      <dgm:prSet presAssocID="{27F07936-3137-42D8-8A13-9E8C46C1AC96}" presName="childTextHidden" presStyleLbl="bgAccFollowNode1" presStyleIdx="1" presStyleCnt="5"/>
      <dgm:spPr/>
    </dgm:pt>
    <dgm:pt modelId="{57E2D9CF-806F-4ABB-838B-B81191486648}" type="pres">
      <dgm:prSet presAssocID="{27F07936-3137-42D8-8A13-9E8C46C1AC96}" presName="parentText" presStyleLbl="node1" presStyleIdx="1" presStyleCnt="5">
        <dgm:presLayoutVars>
          <dgm:chMax val="1"/>
          <dgm:bulletEnabled val="1"/>
        </dgm:presLayoutVars>
      </dgm:prSet>
      <dgm:spPr/>
    </dgm:pt>
    <dgm:pt modelId="{BEA039E8-51DA-4649-8F3B-9427CB225B5F}" type="pres">
      <dgm:prSet presAssocID="{27F07936-3137-42D8-8A13-9E8C46C1AC96}" presName="aSpace" presStyleCnt="0"/>
      <dgm:spPr/>
    </dgm:pt>
    <dgm:pt modelId="{34ACC83B-539C-4085-A233-49DCC61B7FDD}" type="pres">
      <dgm:prSet presAssocID="{10815705-264D-4AF6-8006-D99F86AB9410}" presName="compNode" presStyleCnt="0"/>
      <dgm:spPr/>
    </dgm:pt>
    <dgm:pt modelId="{AE96FDB4-94A2-4680-B978-CABAEF3B682F}" type="pres">
      <dgm:prSet presAssocID="{10815705-264D-4AF6-8006-D99F86AB9410}" presName="noGeometry" presStyleCnt="0"/>
      <dgm:spPr/>
    </dgm:pt>
    <dgm:pt modelId="{9E359D32-1BBA-4657-9A27-733B5A1E94B8}" type="pres">
      <dgm:prSet presAssocID="{10815705-264D-4AF6-8006-D99F86AB9410}" presName="childTextVisible" presStyleLbl="bgAccFollowNode1" presStyleIdx="2" presStyleCnt="5" custScaleY="163513">
        <dgm:presLayoutVars>
          <dgm:bulletEnabled val="1"/>
        </dgm:presLayoutVars>
      </dgm:prSet>
      <dgm:spPr/>
    </dgm:pt>
    <dgm:pt modelId="{CBC59D5F-506D-4278-8D55-B2FC067178F4}" type="pres">
      <dgm:prSet presAssocID="{10815705-264D-4AF6-8006-D99F86AB9410}" presName="childTextHidden" presStyleLbl="bgAccFollowNode1" presStyleIdx="2" presStyleCnt="5"/>
      <dgm:spPr/>
    </dgm:pt>
    <dgm:pt modelId="{DDE96A37-D6F1-4DC7-A98A-704DFB596317}" type="pres">
      <dgm:prSet presAssocID="{10815705-264D-4AF6-8006-D99F86AB9410}" presName="parentText" presStyleLbl="node1" presStyleIdx="2" presStyleCnt="5">
        <dgm:presLayoutVars>
          <dgm:chMax val="1"/>
          <dgm:bulletEnabled val="1"/>
        </dgm:presLayoutVars>
      </dgm:prSet>
      <dgm:spPr/>
    </dgm:pt>
    <dgm:pt modelId="{CB270D89-F0BA-4E3E-92AD-7B0D9B6D1AE4}" type="pres">
      <dgm:prSet presAssocID="{10815705-264D-4AF6-8006-D99F86AB9410}" presName="aSpace" presStyleCnt="0"/>
      <dgm:spPr/>
    </dgm:pt>
    <dgm:pt modelId="{0ACBB560-4DBB-4033-BF23-BCFC15EBA4E7}" type="pres">
      <dgm:prSet presAssocID="{10416BE3-6808-4DC3-9283-173492528C69}" presName="compNode" presStyleCnt="0"/>
      <dgm:spPr/>
    </dgm:pt>
    <dgm:pt modelId="{B13E18BD-89F6-4E33-90E5-2506E9B5C672}" type="pres">
      <dgm:prSet presAssocID="{10416BE3-6808-4DC3-9283-173492528C69}" presName="noGeometry" presStyleCnt="0"/>
      <dgm:spPr/>
    </dgm:pt>
    <dgm:pt modelId="{28558C35-7491-4852-A623-DBE76C09691B}" type="pres">
      <dgm:prSet presAssocID="{10416BE3-6808-4DC3-9283-173492528C69}" presName="childTextVisible" presStyleLbl="bgAccFollowNode1" presStyleIdx="3" presStyleCnt="5" custScaleY="160856">
        <dgm:presLayoutVars>
          <dgm:bulletEnabled val="1"/>
        </dgm:presLayoutVars>
      </dgm:prSet>
      <dgm:spPr/>
    </dgm:pt>
    <dgm:pt modelId="{A55505F6-32D0-4AE0-BF38-5033B43B7A2F}" type="pres">
      <dgm:prSet presAssocID="{10416BE3-6808-4DC3-9283-173492528C69}" presName="childTextHidden" presStyleLbl="bgAccFollowNode1" presStyleIdx="3" presStyleCnt="5"/>
      <dgm:spPr/>
    </dgm:pt>
    <dgm:pt modelId="{2B9A11B1-7002-4001-829C-BD1C404CBDC1}" type="pres">
      <dgm:prSet presAssocID="{10416BE3-6808-4DC3-9283-173492528C69}" presName="parentText" presStyleLbl="node1" presStyleIdx="3" presStyleCnt="5">
        <dgm:presLayoutVars>
          <dgm:chMax val="1"/>
          <dgm:bulletEnabled val="1"/>
        </dgm:presLayoutVars>
      </dgm:prSet>
      <dgm:spPr/>
    </dgm:pt>
    <dgm:pt modelId="{96F319B0-B9FD-4570-A4E5-9C1BD5E8C63D}" type="pres">
      <dgm:prSet presAssocID="{10416BE3-6808-4DC3-9283-173492528C69}" presName="aSpace" presStyleCnt="0"/>
      <dgm:spPr/>
    </dgm:pt>
    <dgm:pt modelId="{A57E9B7B-F2C7-40AC-851E-12F097D35F59}" type="pres">
      <dgm:prSet presAssocID="{2BC65520-44A6-49C4-94B0-9CB97CF126C5}" presName="compNode" presStyleCnt="0"/>
      <dgm:spPr/>
    </dgm:pt>
    <dgm:pt modelId="{BC82C454-2F26-4024-86EA-E3FB1A3F9DC4}" type="pres">
      <dgm:prSet presAssocID="{2BC65520-44A6-49C4-94B0-9CB97CF126C5}" presName="noGeometry" presStyleCnt="0"/>
      <dgm:spPr/>
    </dgm:pt>
    <dgm:pt modelId="{6F2CFE3E-D86B-492E-AC8E-DA620C5393DC}" type="pres">
      <dgm:prSet presAssocID="{2BC65520-44A6-49C4-94B0-9CB97CF126C5}" presName="childTextVisible" presStyleLbl="bgAccFollowNode1" presStyleIdx="4" presStyleCnt="5" custScaleY="167225">
        <dgm:presLayoutVars>
          <dgm:bulletEnabled val="1"/>
        </dgm:presLayoutVars>
      </dgm:prSet>
      <dgm:spPr/>
    </dgm:pt>
    <dgm:pt modelId="{3A5C8221-C6D9-407B-AD89-D9A097679C17}" type="pres">
      <dgm:prSet presAssocID="{2BC65520-44A6-49C4-94B0-9CB97CF126C5}" presName="childTextHidden" presStyleLbl="bgAccFollowNode1" presStyleIdx="4" presStyleCnt="5"/>
      <dgm:spPr/>
    </dgm:pt>
    <dgm:pt modelId="{3B7FE4C2-3836-4831-9EE5-0B1D7A0A20D2}" type="pres">
      <dgm:prSet presAssocID="{2BC65520-44A6-49C4-94B0-9CB97CF126C5}" presName="parentText" presStyleLbl="node1" presStyleIdx="4" presStyleCnt="5">
        <dgm:presLayoutVars>
          <dgm:chMax val="1"/>
          <dgm:bulletEnabled val="1"/>
        </dgm:presLayoutVars>
      </dgm:prSet>
      <dgm:spPr/>
    </dgm:pt>
  </dgm:ptLst>
  <dgm:cxnLst>
    <dgm:cxn modelId="{BEBEE008-495B-46D8-91C0-1799486CD007}" srcId="{27F07936-3137-42D8-8A13-9E8C46C1AC96}" destId="{F633C703-D72A-41A7-8D77-8380064E301A}" srcOrd="0" destOrd="0" parTransId="{609F23B2-8E78-4A3A-8FC4-9E3562EE9ACC}" sibTransId="{DA786A5B-ABE4-49BA-88F2-3699EF358A3D}"/>
    <dgm:cxn modelId="{D63FC015-46D8-407A-89F6-B64A4796F4BE}" srcId="{6199A975-FBCC-44C8-A0BF-D227CA75214F}" destId="{6BA83F74-6C66-4814-98D0-5F684378416C}" srcOrd="0" destOrd="0" parTransId="{EDF2DE73-5F7C-46FE-8525-49AC54268DBC}" sibTransId="{AB72E01E-6A5F-47C3-9D05-9F54C15B5947}"/>
    <dgm:cxn modelId="{56A47719-CDE3-4B26-959C-8B82851312A1}" srcId="{E9803B45-4268-42A4-834E-F4A3477EDD8E}" destId="{10815705-264D-4AF6-8006-D99F86AB9410}" srcOrd="2" destOrd="0" parTransId="{2E1DF642-15E9-4BC1-9AF5-BFF9AB9D8F98}" sibTransId="{B6946402-24A2-4E59-AD39-65B33D635092}"/>
    <dgm:cxn modelId="{B658F81F-6BE4-4BD5-9693-3DC13273A419}" srcId="{E9803B45-4268-42A4-834E-F4A3477EDD8E}" destId="{10416BE3-6808-4DC3-9283-173492528C69}" srcOrd="3" destOrd="0" parTransId="{C714EDA9-B54C-4B38-97D3-EE05B99A43DA}" sibTransId="{35480588-3C3D-4D7E-A25D-7490CC23171E}"/>
    <dgm:cxn modelId="{29789135-2130-4E38-885C-D164B95DD01D}" type="presOf" srcId="{6BA83F74-6C66-4814-98D0-5F684378416C}" destId="{1F9203E4-7DA8-43FF-BFED-F835C060794E}" srcOrd="0" destOrd="0" presId="urn:microsoft.com/office/officeart/2005/8/layout/hProcess6"/>
    <dgm:cxn modelId="{52B72A3D-47A1-4A9A-AC0B-C555E3560024}" type="presOf" srcId="{17CC93EC-E8E6-469A-A699-2F718B09C349}" destId="{6F2CFE3E-D86B-492E-AC8E-DA620C5393DC}" srcOrd="0" destOrd="0" presId="urn:microsoft.com/office/officeart/2005/8/layout/hProcess6"/>
    <dgm:cxn modelId="{56C31040-FF4D-4429-81E3-1B74755C5430}" type="presOf" srcId="{F633C703-D72A-41A7-8D77-8380064E301A}" destId="{56B41DD5-CEB0-4B04-830B-0F4A0F16CF0E}" srcOrd="1" destOrd="0" presId="urn:microsoft.com/office/officeart/2005/8/layout/hProcess6"/>
    <dgm:cxn modelId="{43593D5E-55DE-48B5-BEEA-8B1C75A6A507}" srcId="{10416BE3-6808-4DC3-9283-173492528C69}" destId="{039F48F3-88CB-4D59-B8AA-9D8361F85035}" srcOrd="0" destOrd="0" parTransId="{4FB0928F-31E6-44C5-91FF-718688EFAB8B}" sibTransId="{C3DA05FD-9C17-4E34-ACFF-354D344EA24C}"/>
    <dgm:cxn modelId="{0FC38660-5AE1-4382-9BCC-CAFC39166BD6}" type="presOf" srcId="{10416BE3-6808-4DC3-9283-173492528C69}" destId="{2B9A11B1-7002-4001-829C-BD1C404CBDC1}" srcOrd="0" destOrd="0" presId="urn:microsoft.com/office/officeart/2005/8/layout/hProcess6"/>
    <dgm:cxn modelId="{6BCB9E41-651C-4D81-938C-BC601A726B5E}" srcId="{10815705-264D-4AF6-8006-D99F86AB9410}" destId="{E01877C4-69DD-4819-BD42-7D83050ABB07}" srcOrd="0" destOrd="0" parTransId="{97CC7F8B-3B72-45E2-8BBE-2EF262BF5BCE}" sibTransId="{4D284569-7D8A-44CA-9CA5-0F07F0B0D2E3}"/>
    <dgm:cxn modelId="{6D541543-EC36-410A-B79D-8197B56D0C8E}" srcId="{2BC65520-44A6-49C4-94B0-9CB97CF126C5}" destId="{17CC93EC-E8E6-469A-A699-2F718B09C349}" srcOrd="0" destOrd="0" parTransId="{E8891C73-F293-4CDE-B055-FABD7164C058}" sibTransId="{085F4E02-FF27-4FC9-8279-8EBD9E1D1BE7}"/>
    <dgm:cxn modelId="{465CA66C-3C13-4501-8737-5B8AAAC5BA4C}" srcId="{E9803B45-4268-42A4-834E-F4A3477EDD8E}" destId="{2BC65520-44A6-49C4-94B0-9CB97CF126C5}" srcOrd="4" destOrd="0" parTransId="{EAD8E5AB-96BD-4DB9-B5A2-FF481F24E950}" sibTransId="{B6CC026E-D534-4DCB-B5A0-48E6C8922AA6}"/>
    <dgm:cxn modelId="{A6ED3D6E-B486-4FB4-A94C-88066F9634DB}" type="presOf" srcId="{039F48F3-88CB-4D59-B8AA-9D8361F85035}" destId="{A55505F6-32D0-4AE0-BF38-5033B43B7A2F}" srcOrd="1" destOrd="0" presId="urn:microsoft.com/office/officeart/2005/8/layout/hProcess6"/>
    <dgm:cxn modelId="{4AFDFB6E-8293-4875-8EB1-1D238413EE5D}" type="presOf" srcId="{E9803B45-4268-42A4-834E-F4A3477EDD8E}" destId="{90611E22-1BF0-4F9A-AB9C-EE43D5E56317}" srcOrd="0" destOrd="0" presId="urn:microsoft.com/office/officeart/2005/8/layout/hProcess6"/>
    <dgm:cxn modelId="{5E8AA94F-C508-44C6-97FC-5DA217A41166}" type="presOf" srcId="{27F07936-3137-42D8-8A13-9E8C46C1AC96}" destId="{57E2D9CF-806F-4ABB-838B-B81191486648}" srcOrd="0" destOrd="0" presId="urn:microsoft.com/office/officeart/2005/8/layout/hProcess6"/>
    <dgm:cxn modelId="{B57F56AA-16EB-4417-AB84-3F5856097562}" type="presOf" srcId="{10815705-264D-4AF6-8006-D99F86AB9410}" destId="{DDE96A37-D6F1-4DC7-A98A-704DFB596317}" srcOrd="0" destOrd="0" presId="urn:microsoft.com/office/officeart/2005/8/layout/hProcess6"/>
    <dgm:cxn modelId="{97A8B6AB-B666-4158-95CE-AE028F6B41B6}" type="presOf" srcId="{17CC93EC-E8E6-469A-A699-2F718B09C349}" destId="{3A5C8221-C6D9-407B-AD89-D9A097679C17}" srcOrd="1" destOrd="0" presId="urn:microsoft.com/office/officeart/2005/8/layout/hProcess6"/>
    <dgm:cxn modelId="{C901FCB1-EA5D-4A71-B7A0-F3A865548042}" type="presOf" srcId="{F633C703-D72A-41A7-8D77-8380064E301A}" destId="{D73AB29A-789C-4F0A-8F20-82469B96173F}" srcOrd="0" destOrd="0" presId="urn:microsoft.com/office/officeart/2005/8/layout/hProcess6"/>
    <dgm:cxn modelId="{383EA5B4-7A1D-41EB-9742-8349EB071E83}" type="presOf" srcId="{039F48F3-88CB-4D59-B8AA-9D8361F85035}" destId="{28558C35-7491-4852-A623-DBE76C09691B}" srcOrd="0" destOrd="0" presId="urn:microsoft.com/office/officeart/2005/8/layout/hProcess6"/>
    <dgm:cxn modelId="{D7B93DB9-9B34-4605-8D7C-88904E373A96}" srcId="{E9803B45-4268-42A4-834E-F4A3477EDD8E}" destId="{27F07936-3137-42D8-8A13-9E8C46C1AC96}" srcOrd="1" destOrd="0" parTransId="{E9B9C60A-AD1C-43E7-A705-BA54F7C13217}" sibTransId="{EDCE305F-059B-46A9-A8E8-06F40E4DA34D}"/>
    <dgm:cxn modelId="{F67D6ECA-012A-4EFD-8BF4-FF37E292E640}" type="presOf" srcId="{2BC65520-44A6-49C4-94B0-9CB97CF126C5}" destId="{3B7FE4C2-3836-4831-9EE5-0B1D7A0A20D2}" srcOrd="0" destOrd="0" presId="urn:microsoft.com/office/officeart/2005/8/layout/hProcess6"/>
    <dgm:cxn modelId="{8E5910CE-1649-45F6-B562-965AA5B4DB73}" type="presOf" srcId="{E01877C4-69DD-4819-BD42-7D83050ABB07}" destId="{9E359D32-1BBA-4657-9A27-733B5A1E94B8}" srcOrd="0" destOrd="0" presId="urn:microsoft.com/office/officeart/2005/8/layout/hProcess6"/>
    <dgm:cxn modelId="{1EEA7ACF-935D-440B-B482-CFDC74B9A1FC}" srcId="{E9803B45-4268-42A4-834E-F4A3477EDD8E}" destId="{6199A975-FBCC-44C8-A0BF-D227CA75214F}" srcOrd="0" destOrd="0" parTransId="{753C6D66-34A6-44C1-A2AB-04228A6EC242}" sibTransId="{B9C1224B-A12E-4C04-86F9-3FC9976C6FB5}"/>
    <dgm:cxn modelId="{068808DE-FAB5-4D9A-A228-99441D9C3A41}" type="presOf" srcId="{E01877C4-69DD-4819-BD42-7D83050ABB07}" destId="{CBC59D5F-506D-4278-8D55-B2FC067178F4}" srcOrd="1" destOrd="0" presId="urn:microsoft.com/office/officeart/2005/8/layout/hProcess6"/>
    <dgm:cxn modelId="{3057C8F2-2FC8-4800-BB4F-D6E7C12B1968}" type="presOf" srcId="{6199A975-FBCC-44C8-A0BF-D227CA75214F}" destId="{A57FEE53-0645-496B-BE39-B3883012BF57}" srcOrd="0" destOrd="0" presId="urn:microsoft.com/office/officeart/2005/8/layout/hProcess6"/>
    <dgm:cxn modelId="{3EBD62F3-4D21-46F1-B3E1-2F63B7DD2A7F}" type="presOf" srcId="{6BA83F74-6C66-4814-98D0-5F684378416C}" destId="{A37E63B5-00D2-4C20-938D-9CA74131EC7C}" srcOrd="1" destOrd="0" presId="urn:microsoft.com/office/officeart/2005/8/layout/hProcess6"/>
    <dgm:cxn modelId="{E520AC49-675D-425A-A8EC-C01B038DEC01}" type="presParOf" srcId="{90611E22-1BF0-4F9A-AB9C-EE43D5E56317}" destId="{EE0AB5C2-BEDC-4FC3-8D60-E1DAE59D2D78}" srcOrd="0" destOrd="0" presId="urn:microsoft.com/office/officeart/2005/8/layout/hProcess6"/>
    <dgm:cxn modelId="{F179621A-E5F8-4C00-B78B-8D25E8833293}" type="presParOf" srcId="{EE0AB5C2-BEDC-4FC3-8D60-E1DAE59D2D78}" destId="{A5E15424-2983-4909-85F7-6CBB2B72CAFE}" srcOrd="0" destOrd="0" presId="urn:microsoft.com/office/officeart/2005/8/layout/hProcess6"/>
    <dgm:cxn modelId="{5BCFCD0B-2FBA-4B93-8E19-05473C38E137}" type="presParOf" srcId="{EE0AB5C2-BEDC-4FC3-8D60-E1DAE59D2D78}" destId="{1F9203E4-7DA8-43FF-BFED-F835C060794E}" srcOrd="1" destOrd="0" presId="urn:microsoft.com/office/officeart/2005/8/layout/hProcess6"/>
    <dgm:cxn modelId="{69AF054A-2B5A-423F-85D9-743018B99E9D}" type="presParOf" srcId="{EE0AB5C2-BEDC-4FC3-8D60-E1DAE59D2D78}" destId="{A37E63B5-00D2-4C20-938D-9CA74131EC7C}" srcOrd="2" destOrd="0" presId="urn:microsoft.com/office/officeart/2005/8/layout/hProcess6"/>
    <dgm:cxn modelId="{2C842CB4-8925-4B9E-9F88-DB0FBD391A0F}" type="presParOf" srcId="{EE0AB5C2-BEDC-4FC3-8D60-E1DAE59D2D78}" destId="{A57FEE53-0645-496B-BE39-B3883012BF57}" srcOrd="3" destOrd="0" presId="urn:microsoft.com/office/officeart/2005/8/layout/hProcess6"/>
    <dgm:cxn modelId="{6D5950FE-AF53-4BFA-947E-B9EEF2B7B1CD}" type="presParOf" srcId="{90611E22-1BF0-4F9A-AB9C-EE43D5E56317}" destId="{B40C6D12-78E9-48A8-8942-F50115D181BE}" srcOrd="1" destOrd="0" presId="urn:microsoft.com/office/officeart/2005/8/layout/hProcess6"/>
    <dgm:cxn modelId="{14F03367-B750-419F-A172-6F19AFD0C95C}" type="presParOf" srcId="{90611E22-1BF0-4F9A-AB9C-EE43D5E56317}" destId="{EC25C413-0E21-4C21-92AA-FE1597F9B68D}" srcOrd="2" destOrd="0" presId="urn:microsoft.com/office/officeart/2005/8/layout/hProcess6"/>
    <dgm:cxn modelId="{DBDF4231-6858-4020-8E4D-F51E286813AD}" type="presParOf" srcId="{EC25C413-0E21-4C21-92AA-FE1597F9B68D}" destId="{66C4D9AC-3A76-4F14-8DEA-C898953654E6}" srcOrd="0" destOrd="0" presId="urn:microsoft.com/office/officeart/2005/8/layout/hProcess6"/>
    <dgm:cxn modelId="{5F8C787F-2586-4B80-8680-1E45E55448F4}" type="presParOf" srcId="{EC25C413-0E21-4C21-92AA-FE1597F9B68D}" destId="{D73AB29A-789C-4F0A-8F20-82469B96173F}" srcOrd="1" destOrd="0" presId="urn:microsoft.com/office/officeart/2005/8/layout/hProcess6"/>
    <dgm:cxn modelId="{21BB9315-3779-4A3D-A30B-DE68BF6D1EA2}" type="presParOf" srcId="{EC25C413-0E21-4C21-92AA-FE1597F9B68D}" destId="{56B41DD5-CEB0-4B04-830B-0F4A0F16CF0E}" srcOrd="2" destOrd="0" presId="urn:microsoft.com/office/officeart/2005/8/layout/hProcess6"/>
    <dgm:cxn modelId="{213B6A8A-ED1E-44BE-A577-71ABD0D61331}" type="presParOf" srcId="{EC25C413-0E21-4C21-92AA-FE1597F9B68D}" destId="{57E2D9CF-806F-4ABB-838B-B81191486648}" srcOrd="3" destOrd="0" presId="urn:microsoft.com/office/officeart/2005/8/layout/hProcess6"/>
    <dgm:cxn modelId="{49C705B4-D1BF-4A06-9492-465DD4CA2E10}" type="presParOf" srcId="{90611E22-1BF0-4F9A-AB9C-EE43D5E56317}" destId="{BEA039E8-51DA-4649-8F3B-9427CB225B5F}" srcOrd="3" destOrd="0" presId="urn:microsoft.com/office/officeart/2005/8/layout/hProcess6"/>
    <dgm:cxn modelId="{5D97A06D-4A5F-4125-8A6C-9E921384F548}" type="presParOf" srcId="{90611E22-1BF0-4F9A-AB9C-EE43D5E56317}" destId="{34ACC83B-539C-4085-A233-49DCC61B7FDD}" srcOrd="4" destOrd="0" presId="urn:microsoft.com/office/officeart/2005/8/layout/hProcess6"/>
    <dgm:cxn modelId="{B037AAA2-7C75-4E2F-B850-8461C1007422}" type="presParOf" srcId="{34ACC83B-539C-4085-A233-49DCC61B7FDD}" destId="{AE96FDB4-94A2-4680-B978-CABAEF3B682F}" srcOrd="0" destOrd="0" presId="urn:microsoft.com/office/officeart/2005/8/layout/hProcess6"/>
    <dgm:cxn modelId="{77EBED09-D9A6-4233-9303-AE392C5B766F}" type="presParOf" srcId="{34ACC83B-539C-4085-A233-49DCC61B7FDD}" destId="{9E359D32-1BBA-4657-9A27-733B5A1E94B8}" srcOrd="1" destOrd="0" presId="urn:microsoft.com/office/officeart/2005/8/layout/hProcess6"/>
    <dgm:cxn modelId="{80EA0ACE-F00A-4FB4-A868-C3493B69C816}" type="presParOf" srcId="{34ACC83B-539C-4085-A233-49DCC61B7FDD}" destId="{CBC59D5F-506D-4278-8D55-B2FC067178F4}" srcOrd="2" destOrd="0" presId="urn:microsoft.com/office/officeart/2005/8/layout/hProcess6"/>
    <dgm:cxn modelId="{0C18EEEC-D788-4401-84D7-B898D40A4C38}" type="presParOf" srcId="{34ACC83B-539C-4085-A233-49DCC61B7FDD}" destId="{DDE96A37-D6F1-4DC7-A98A-704DFB596317}" srcOrd="3" destOrd="0" presId="urn:microsoft.com/office/officeart/2005/8/layout/hProcess6"/>
    <dgm:cxn modelId="{3BC4D9D4-D40B-4B39-9F97-022C82E1E25F}" type="presParOf" srcId="{90611E22-1BF0-4F9A-AB9C-EE43D5E56317}" destId="{CB270D89-F0BA-4E3E-92AD-7B0D9B6D1AE4}" srcOrd="5" destOrd="0" presId="urn:microsoft.com/office/officeart/2005/8/layout/hProcess6"/>
    <dgm:cxn modelId="{910D2023-095C-42E4-94E4-1678E63F4B6A}" type="presParOf" srcId="{90611E22-1BF0-4F9A-AB9C-EE43D5E56317}" destId="{0ACBB560-4DBB-4033-BF23-BCFC15EBA4E7}" srcOrd="6" destOrd="0" presId="urn:microsoft.com/office/officeart/2005/8/layout/hProcess6"/>
    <dgm:cxn modelId="{AEA53BD8-0D91-4D33-8D3D-04182F38EB62}" type="presParOf" srcId="{0ACBB560-4DBB-4033-BF23-BCFC15EBA4E7}" destId="{B13E18BD-89F6-4E33-90E5-2506E9B5C672}" srcOrd="0" destOrd="0" presId="urn:microsoft.com/office/officeart/2005/8/layout/hProcess6"/>
    <dgm:cxn modelId="{C0BF89D8-7FED-4C19-969E-44985168147F}" type="presParOf" srcId="{0ACBB560-4DBB-4033-BF23-BCFC15EBA4E7}" destId="{28558C35-7491-4852-A623-DBE76C09691B}" srcOrd="1" destOrd="0" presId="urn:microsoft.com/office/officeart/2005/8/layout/hProcess6"/>
    <dgm:cxn modelId="{1D449074-54A5-43A4-BFC9-58078EE316FB}" type="presParOf" srcId="{0ACBB560-4DBB-4033-BF23-BCFC15EBA4E7}" destId="{A55505F6-32D0-4AE0-BF38-5033B43B7A2F}" srcOrd="2" destOrd="0" presId="urn:microsoft.com/office/officeart/2005/8/layout/hProcess6"/>
    <dgm:cxn modelId="{AD25174E-483D-4BED-816D-3EF6444CEC68}" type="presParOf" srcId="{0ACBB560-4DBB-4033-BF23-BCFC15EBA4E7}" destId="{2B9A11B1-7002-4001-829C-BD1C404CBDC1}" srcOrd="3" destOrd="0" presId="urn:microsoft.com/office/officeart/2005/8/layout/hProcess6"/>
    <dgm:cxn modelId="{98173A96-361E-40AE-A3FA-3CB66EE9F0AD}" type="presParOf" srcId="{90611E22-1BF0-4F9A-AB9C-EE43D5E56317}" destId="{96F319B0-B9FD-4570-A4E5-9C1BD5E8C63D}" srcOrd="7" destOrd="0" presId="urn:microsoft.com/office/officeart/2005/8/layout/hProcess6"/>
    <dgm:cxn modelId="{56937F51-4560-4ED7-BBA5-69496F7C6A47}" type="presParOf" srcId="{90611E22-1BF0-4F9A-AB9C-EE43D5E56317}" destId="{A57E9B7B-F2C7-40AC-851E-12F097D35F59}" srcOrd="8" destOrd="0" presId="urn:microsoft.com/office/officeart/2005/8/layout/hProcess6"/>
    <dgm:cxn modelId="{492207B5-998F-4D9E-88D9-B779537904D0}" type="presParOf" srcId="{A57E9B7B-F2C7-40AC-851E-12F097D35F59}" destId="{BC82C454-2F26-4024-86EA-E3FB1A3F9DC4}" srcOrd="0" destOrd="0" presId="urn:microsoft.com/office/officeart/2005/8/layout/hProcess6"/>
    <dgm:cxn modelId="{3C952A88-E332-4B8F-A003-0EA42049CF90}" type="presParOf" srcId="{A57E9B7B-F2C7-40AC-851E-12F097D35F59}" destId="{6F2CFE3E-D86B-492E-AC8E-DA620C5393DC}" srcOrd="1" destOrd="0" presId="urn:microsoft.com/office/officeart/2005/8/layout/hProcess6"/>
    <dgm:cxn modelId="{90AD77C5-7E83-4DC0-9542-46F12025DB70}" type="presParOf" srcId="{A57E9B7B-F2C7-40AC-851E-12F097D35F59}" destId="{3A5C8221-C6D9-407B-AD89-D9A097679C17}" srcOrd="2" destOrd="0" presId="urn:microsoft.com/office/officeart/2005/8/layout/hProcess6"/>
    <dgm:cxn modelId="{57264656-69EC-4E53-96C7-2935A68E900F}" type="presParOf" srcId="{A57E9B7B-F2C7-40AC-851E-12F097D35F59}" destId="{3B7FE4C2-3836-4831-9EE5-0B1D7A0A20D2}"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9CB9B8-0D1B-4C02-B6A1-FAA9AD623D79}" type="doc">
      <dgm:prSet loTypeId="urn:microsoft.com/office/officeart/2005/8/layout/list1" loCatId="list" qsTypeId="urn:microsoft.com/office/officeart/2005/8/quickstyle/simple3" qsCatId="simple" csTypeId="urn:microsoft.com/office/officeart/2005/8/colors/accent2_3" csCatId="accent2" phldr="1"/>
      <dgm:spPr/>
      <dgm:t>
        <a:bodyPr/>
        <a:lstStyle/>
        <a:p>
          <a:endParaRPr lang="lt-LT"/>
        </a:p>
      </dgm:t>
    </dgm:pt>
    <dgm:pt modelId="{146F3DA2-007C-4A22-9D23-7FFE5FFE95C9}">
      <dgm:prSet phldrT="[Text]" custT="1"/>
      <dgm:spPr/>
      <dgm:t>
        <a:bodyPr/>
        <a:lstStyle/>
        <a:p>
          <a:r>
            <a:rPr lang="lt-LT" sz="1800" dirty="0">
              <a:latin typeface="+mn-lt"/>
              <a:ea typeface="Roboto Condensed Light" panose="02000000000000000000" pitchFamily="2" charset="0"/>
              <a:cs typeface="Arial" panose="020B0604020202020204" pitchFamily="34" charset="0"/>
            </a:rPr>
            <a:t>Neefektyvus duomenų ir informacijos apie kultūros procesus ir kultūros ir meno projektų veiklas rinkimas, tvarkymas ir analizė</a:t>
          </a:r>
          <a:endParaRPr lang="lt-LT" sz="1800" dirty="0">
            <a:latin typeface="+mn-lt"/>
          </a:endParaRPr>
        </a:p>
      </dgm:t>
    </dgm:pt>
    <dgm:pt modelId="{6F4C56BF-CDFA-465F-84BB-E162F329BA44}" type="parTrans" cxnId="{85F0805D-A44F-48E9-BD88-7E8302B10A53}">
      <dgm:prSet/>
      <dgm:spPr/>
      <dgm:t>
        <a:bodyPr/>
        <a:lstStyle/>
        <a:p>
          <a:endParaRPr lang="lt-LT">
            <a:latin typeface="+mn-lt"/>
          </a:endParaRPr>
        </a:p>
      </dgm:t>
    </dgm:pt>
    <dgm:pt modelId="{7BC853FD-CF5A-477C-A942-9828742682AB}" type="sibTrans" cxnId="{85F0805D-A44F-48E9-BD88-7E8302B10A53}">
      <dgm:prSet/>
      <dgm:spPr/>
      <dgm:t>
        <a:bodyPr/>
        <a:lstStyle/>
        <a:p>
          <a:endParaRPr lang="lt-LT">
            <a:latin typeface="+mn-lt"/>
          </a:endParaRPr>
        </a:p>
      </dgm:t>
    </dgm:pt>
    <dgm:pt modelId="{F444F416-69FA-4AF6-BDF1-CF89C3C57E1A}">
      <dgm:prSet phldrT="[Text]" custT="1"/>
      <dgm:spPr/>
      <dgm:t>
        <a:bodyPr/>
        <a:lstStyle/>
        <a:p>
          <a:r>
            <a:rPr lang="lt-LT" sz="1800" dirty="0"/>
            <a:t>Duomenų viešinimo poreikių neatitinkantys LKT viešinimo portalo funkcionalumai</a:t>
          </a:r>
          <a:endParaRPr lang="lt-LT" sz="1800" dirty="0">
            <a:latin typeface="+mn-lt"/>
          </a:endParaRPr>
        </a:p>
      </dgm:t>
    </dgm:pt>
    <dgm:pt modelId="{2FF2F42F-894B-494E-A513-58FAAC0FE018}" type="parTrans" cxnId="{08E00FAB-B43F-409B-813E-0C862C605169}">
      <dgm:prSet/>
      <dgm:spPr/>
      <dgm:t>
        <a:bodyPr/>
        <a:lstStyle/>
        <a:p>
          <a:endParaRPr lang="lt-LT">
            <a:latin typeface="+mn-lt"/>
          </a:endParaRPr>
        </a:p>
      </dgm:t>
    </dgm:pt>
    <dgm:pt modelId="{4022610D-CD7D-4328-B735-E3E0C7DED446}" type="sibTrans" cxnId="{08E00FAB-B43F-409B-813E-0C862C605169}">
      <dgm:prSet/>
      <dgm:spPr/>
      <dgm:t>
        <a:bodyPr/>
        <a:lstStyle/>
        <a:p>
          <a:endParaRPr lang="lt-LT">
            <a:latin typeface="+mn-lt"/>
          </a:endParaRPr>
        </a:p>
      </dgm:t>
    </dgm:pt>
    <dgm:pt modelId="{1C9F2610-550A-42DA-A912-86034E73B863}">
      <dgm:prSet phldrT="[Text]" custT="1"/>
      <dgm:spPr/>
      <dgm:t>
        <a:bodyPr/>
        <a:lstStyle/>
        <a:p>
          <a:r>
            <a:rPr lang="lt-LT" sz="1800" dirty="0">
              <a:latin typeface="+mn-lt"/>
              <a:ea typeface="Roboto Condensed Light" panose="02000000000000000000" pitchFamily="2" charset="0"/>
              <a:cs typeface="Arial" panose="020B0604020202020204" pitchFamily="34" charset="0"/>
            </a:rPr>
            <a:t>Nepakankamai optimizuoti LKT darbuotojų veiklos procesai</a:t>
          </a:r>
          <a:endParaRPr lang="lt-LT" sz="1800" dirty="0">
            <a:latin typeface="+mn-lt"/>
          </a:endParaRPr>
        </a:p>
      </dgm:t>
    </dgm:pt>
    <dgm:pt modelId="{AAEDAC61-1104-4261-956E-9078CFBDD153}" type="parTrans" cxnId="{BE3954AC-C5CF-4C2A-98B2-3E0461893723}">
      <dgm:prSet/>
      <dgm:spPr/>
      <dgm:t>
        <a:bodyPr/>
        <a:lstStyle/>
        <a:p>
          <a:endParaRPr lang="lt-LT">
            <a:latin typeface="+mn-lt"/>
          </a:endParaRPr>
        </a:p>
      </dgm:t>
    </dgm:pt>
    <dgm:pt modelId="{9EC26DA6-E2FB-4D9B-823C-10C59B28C0CD}" type="sibTrans" cxnId="{BE3954AC-C5CF-4C2A-98B2-3E0461893723}">
      <dgm:prSet/>
      <dgm:spPr/>
      <dgm:t>
        <a:bodyPr/>
        <a:lstStyle/>
        <a:p>
          <a:endParaRPr lang="lt-LT">
            <a:latin typeface="+mn-lt"/>
          </a:endParaRPr>
        </a:p>
      </dgm:t>
    </dgm:pt>
    <dgm:pt modelId="{B11F2737-AE01-4FB4-970E-15E52AF8BCC6}" type="pres">
      <dgm:prSet presAssocID="{309CB9B8-0D1B-4C02-B6A1-FAA9AD623D79}" presName="linear" presStyleCnt="0">
        <dgm:presLayoutVars>
          <dgm:dir/>
          <dgm:animLvl val="lvl"/>
          <dgm:resizeHandles val="exact"/>
        </dgm:presLayoutVars>
      </dgm:prSet>
      <dgm:spPr/>
    </dgm:pt>
    <dgm:pt modelId="{8560ABC6-451C-4E1A-B2E5-7FF913840B40}" type="pres">
      <dgm:prSet presAssocID="{146F3DA2-007C-4A22-9D23-7FFE5FFE95C9}" presName="parentLin" presStyleCnt="0"/>
      <dgm:spPr/>
    </dgm:pt>
    <dgm:pt modelId="{F140ECDD-7DEE-4089-9268-6A15743FCAE9}" type="pres">
      <dgm:prSet presAssocID="{146F3DA2-007C-4A22-9D23-7FFE5FFE95C9}" presName="parentLeftMargin" presStyleLbl="node1" presStyleIdx="0" presStyleCnt="3"/>
      <dgm:spPr/>
    </dgm:pt>
    <dgm:pt modelId="{79828A88-BE1C-4E91-BD3A-D749C110EAF9}" type="pres">
      <dgm:prSet presAssocID="{146F3DA2-007C-4A22-9D23-7FFE5FFE95C9}" presName="parentText" presStyleLbl="node1" presStyleIdx="0" presStyleCnt="3">
        <dgm:presLayoutVars>
          <dgm:chMax val="0"/>
          <dgm:bulletEnabled val="1"/>
        </dgm:presLayoutVars>
      </dgm:prSet>
      <dgm:spPr/>
    </dgm:pt>
    <dgm:pt modelId="{FBDF16DC-8FFB-494F-BDD8-124BC6BF5908}" type="pres">
      <dgm:prSet presAssocID="{146F3DA2-007C-4A22-9D23-7FFE5FFE95C9}" presName="negativeSpace" presStyleCnt="0"/>
      <dgm:spPr/>
    </dgm:pt>
    <dgm:pt modelId="{687CBED0-3770-4130-A028-B29B378F3E97}" type="pres">
      <dgm:prSet presAssocID="{146F3DA2-007C-4A22-9D23-7FFE5FFE95C9}" presName="childText" presStyleLbl="conFgAcc1" presStyleIdx="0" presStyleCnt="3" custLinFactNeighborX="-1637">
        <dgm:presLayoutVars>
          <dgm:bulletEnabled val="1"/>
        </dgm:presLayoutVars>
      </dgm:prSet>
      <dgm:spPr/>
    </dgm:pt>
    <dgm:pt modelId="{244EFAC4-ABB0-499E-AD42-CDA51AEA93E8}" type="pres">
      <dgm:prSet presAssocID="{7BC853FD-CF5A-477C-A942-9828742682AB}" presName="spaceBetweenRectangles" presStyleCnt="0"/>
      <dgm:spPr/>
    </dgm:pt>
    <dgm:pt modelId="{9CF39D94-CB12-48C2-81E1-AECEB60CF252}" type="pres">
      <dgm:prSet presAssocID="{F444F416-69FA-4AF6-BDF1-CF89C3C57E1A}" presName="parentLin" presStyleCnt="0"/>
      <dgm:spPr/>
    </dgm:pt>
    <dgm:pt modelId="{ED398CD9-7823-4AD2-A3BB-D9ACCE455B46}" type="pres">
      <dgm:prSet presAssocID="{F444F416-69FA-4AF6-BDF1-CF89C3C57E1A}" presName="parentLeftMargin" presStyleLbl="node1" presStyleIdx="0" presStyleCnt="3"/>
      <dgm:spPr/>
    </dgm:pt>
    <dgm:pt modelId="{7C58D7EB-F55E-49BF-BE50-6DF0447D739F}" type="pres">
      <dgm:prSet presAssocID="{F444F416-69FA-4AF6-BDF1-CF89C3C57E1A}" presName="parentText" presStyleLbl="node1" presStyleIdx="1" presStyleCnt="3">
        <dgm:presLayoutVars>
          <dgm:chMax val="0"/>
          <dgm:bulletEnabled val="1"/>
        </dgm:presLayoutVars>
      </dgm:prSet>
      <dgm:spPr/>
    </dgm:pt>
    <dgm:pt modelId="{E5AF84B2-7127-4749-8C67-DE8324F942F8}" type="pres">
      <dgm:prSet presAssocID="{F444F416-69FA-4AF6-BDF1-CF89C3C57E1A}" presName="negativeSpace" presStyleCnt="0"/>
      <dgm:spPr/>
    </dgm:pt>
    <dgm:pt modelId="{702E4874-3BC3-4B83-A56F-C814292BCB45}" type="pres">
      <dgm:prSet presAssocID="{F444F416-69FA-4AF6-BDF1-CF89C3C57E1A}" presName="childText" presStyleLbl="conFgAcc1" presStyleIdx="1" presStyleCnt="3">
        <dgm:presLayoutVars>
          <dgm:bulletEnabled val="1"/>
        </dgm:presLayoutVars>
      </dgm:prSet>
      <dgm:spPr/>
    </dgm:pt>
    <dgm:pt modelId="{78B8A07C-319D-46F6-B4B3-AC3917DB848E}" type="pres">
      <dgm:prSet presAssocID="{4022610D-CD7D-4328-B735-E3E0C7DED446}" presName="spaceBetweenRectangles" presStyleCnt="0"/>
      <dgm:spPr/>
    </dgm:pt>
    <dgm:pt modelId="{31EB71DF-19B4-48E2-B35A-94067965A96E}" type="pres">
      <dgm:prSet presAssocID="{1C9F2610-550A-42DA-A912-86034E73B863}" presName="parentLin" presStyleCnt="0"/>
      <dgm:spPr/>
    </dgm:pt>
    <dgm:pt modelId="{0AE49B5D-DD5B-411D-B74F-882E0A4E784D}" type="pres">
      <dgm:prSet presAssocID="{1C9F2610-550A-42DA-A912-86034E73B863}" presName="parentLeftMargin" presStyleLbl="node1" presStyleIdx="1" presStyleCnt="3"/>
      <dgm:spPr/>
    </dgm:pt>
    <dgm:pt modelId="{91D0469A-C1D3-4617-AF7A-84455A19D1BE}" type="pres">
      <dgm:prSet presAssocID="{1C9F2610-550A-42DA-A912-86034E73B863}" presName="parentText" presStyleLbl="node1" presStyleIdx="2" presStyleCnt="3">
        <dgm:presLayoutVars>
          <dgm:chMax val="0"/>
          <dgm:bulletEnabled val="1"/>
        </dgm:presLayoutVars>
      </dgm:prSet>
      <dgm:spPr/>
    </dgm:pt>
    <dgm:pt modelId="{7011DD2C-B70F-4AE1-B604-1A352C25C1A9}" type="pres">
      <dgm:prSet presAssocID="{1C9F2610-550A-42DA-A912-86034E73B863}" presName="negativeSpace" presStyleCnt="0"/>
      <dgm:spPr/>
    </dgm:pt>
    <dgm:pt modelId="{65838426-FABF-4C3B-8B1C-490D92377674}" type="pres">
      <dgm:prSet presAssocID="{1C9F2610-550A-42DA-A912-86034E73B863}" presName="childText" presStyleLbl="conFgAcc1" presStyleIdx="2" presStyleCnt="3">
        <dgm:presLayoutVars>
          <dgm:bulletEnabled val="1"/>
        </dgm:presLayoutVars>
      </dgm:prSet>
      <dgm:spPr/>
    </dgm:pt>
  </dgm:ptLst>
  <dgm:cxnLst>
    <dgm:cxn modelId="{E1E3AF2E-C959-4221-83F7-29EA09713741}" type="presOf" srcId="{F444F416-69FA-4AF6-BDF1-CF89C3C57E1A}" destId="{ED398CD9-7823-4AD2-A3BB-D9ACCE455B46}" srcOrd="0" destOrd="0" presId="urn:microsoft.com/office/officeart/2005/8/layout/list1"/>
    <dgm:cxn modelId="{9DCCB85B-BBD8-4898-AEF8-FE8983045E31}" type="presOf" srcId="{309CB9B8-0D1B-4C02-B6A1-FAA9AD623D79}" destId="{B11F2737-AE01-4FB4-970E-15E52AF8BCC6}" srcOrd="0" destOrd="0" presId="urn:microsoft.com/office/officeart/2005/8/layout/list1"/>
    <dgm:cxn modelId="{85F0805D-A44F-48E9-BD88-7E8302B10A53}" srcId="{309CB9B8-0D1B-4C02-B6A1-FAA9AD623D79}" destId="{146F3DA2-007C-4A22-9D23-7FFE5FFE95C9}" srcOrd="0" destOrd="0" parTransId="{6F4C56BF-CDFA-465F-84BB-E162F329BA44}" sibTransId="{7BC853FD-CF5A-477C-A942-9828742682AB}"/>
    <dgm:cxn modelId="{6E7C8D5D-B041-4F65-B9F2-84E06F98FC3D}" type="presOf" srcId="{1C9F2610-550A-42DA-A912-86034E73B863}" destId="{0AE49B5D-DD5B-411D-B74F-882E0A4E784D}" srcOrd="0" destOrd="0" presId="urn:microsoft.com/office/officeart/2005/8/layout/list1"/>
    <dgm:cxn modelId="{205ECA42-413B-4309-8713-2D31320F2548}" type="presOf" srcId="{146F3DA2-007C-4A22-9D23-7FFE5FFE95C9}" destId="{79828A88-BE1C-4E91-BD3A-D749C110EAF9}" srcOrd="1" destOrd="0" presId="urn:microsoft.com/office/officeart/2005/8/layout/list1"/>
    <dgm:cxn modelId="{571CC5A4-2591-4E24-ABD1-F1D78B19D8B0}" type="presOf" srcId="{146F3DA2-007C-4A22-9D23-7FFE5FFE95C9}" destId="{F140ECDD-7DEE-4089-9268-6A15743FCAE9}" srcOrd="0" destOrd="0" presId="urn:microsoft.com/office/officeart/2005/8/layout/list1"/>
    <dgm:cxn modelId="{08E00FAB-B43F-409B-813E-0C862C605169}" srcId="{309CB9B8-0D1B-4C02-B6A1-FAA9AD623D79}" destId="{F444F416-69FA-4AF6-BDF1-CF89C3C57E1A}" srcOrd="1" destOrd="0" parTransId="{2FF2F42F-894B-494E-A513-58FAAC0FE018}" sibTransId="{4022610D-CD7D-4328-B735-E3E0C7DED446}"/>
    <dgm:cxn modelId="{BE3954AC-C5CF-4C2A-98B2-3E0461893723}" srcId="{309CB9B8-0D1B-4C02-B6A1-FAA9AD623D79}" destId="{1C9F2610-550A-42DA-A912-86034E73B863}" srcOrd="2" destOrd="0" parTransId="{AAEDAC61-1104-4261-956E-9078CFBDD153}" sibTransId="{9EC26DA6-E2FB-4D9B-823C-10C59B28C0CD}"/>
    <dgm:cxn modelId="{2B9F69D1-2BFF-41BA-B0DD-B1F9C892EB6C}" type="presOf" srcId="{F444F416-69FA-4AF6-BDF1-CF89C3C57E1A}" destId="{7C58D7EB-F55E-49BF-BE50-6DF0447D739F}" srcOrd="1" destOrd="0" presId="urn:microsoft.com/office/officeart/2005/8/layout/list1"/>
    <dgm:cxn modelId="{9CFEE0F4-B708-4DF9-9BEA-7D0CB67F0D2E}" type="presOf" srcId="{1C9F2610-550A-42DA-A912-86034E73B863}" destId="{91D0469A-C1D3-4617-AF7A-84455A19D1BE}" srcOrd="1" destOrd="0" presId="urn:microsoft.com/office/officeart/2005/8/layout/list1"/>
    <dgm:cxn modelId="{9EC90F48-EC4B-48F7-97DF-1582D27F08B4}" type="presParOf" srcId="{B11F2737-AE01-4FB4-970E-15E52AF8BCC6}" destId="{8560ABC6-451C-4E1A-B2E5-7FF913840B40}" srcOrd="0" destOrd="0" presId="urn:microsoft.com/office/officeart/2005/8/layout/list1"/>
    <dgm:cxn modelId="{75DF7D6A-98E5-44D9-918C-48D684D79801}" type="presParOf" srcId="{8560ABC6-451C-4E1A-B2E5-7FF913840B40}" destId="{F140ECDD-7DEE-4089-9268-6A15743FCAE9}" srcOrd="0" destOrd="0" presId="urn:microsoft.com/office/officeart/2005/8/layout/list1"/>
    <dgm:cxn modelId="{83F76832-00F6-472F-A225-4401CAB74771}" type="presParOf" srcId="{8560ABC6-451C-4E1A-B2E5-7FF913840B40}" destId="{79828A88-BE1C-4E91-BD3A-D749C110EAF9}" srcOrd="1" destOrd="0" presId="urn:microsoft.com/office/officeart/2005/8/layout/list1"/>
    <dgm:cxn modelId="{EFDA12AD-8C18-43B3-B522-E2CC97D76F9F}" type="presParOf" srcId="{B11F2737-AE01-4FB4-970E-15E52AF8BCC6}" destId="{FBDF16DC-8FFB-494F-BDD8-124BC6BF5908}" srcOrd="1" destOrd="0" presId="urn:microsoft.com/office/officeart/2005/8/layout/list1"/>
    <dgm:cxn modelId="{17445B87-5159-4501-B5F2-145E732A0B00}" type="presParOf" srcId="{B11F2737-AE01-4FB4-970E-15E52AF8BCC6}" destId="{687CBED0-3770-4130-A028-B29B378F3E97}" srcOrd="2" destOrd="0" presId="urn:microsoft.com/office/officeart/2005/8/layout/list1"/>
    <dgm:cxn modelId="{6B017A91-0527-4B55-A1B9-6E65640D1EBD}" type="presParOf" srcId="{B11F2737-AE01-4FB4-970E-15E52AF8BCC6}" destId="{244EFAC4-ABB0-499E-AD42-CDA51AEA93E8}" srcOrd="3" destOrd="0" presId="urn:microsoft.com/office/officeart/2005/8/layout/list1"/>
    <dgm:cxn modelId="{61D27C28-3EB1-409C-978A-6426A0D2786A}" type="presParOf" srcId="{B11F2737-AE01-4FB4-970E-15E52AF8BCC6}" destId="{9CF39D94-CB12-48C2-81E1-AECEB60CF252}" srcOrd="4" destOrd="0" presId="urn:microsoft.com/office/officeart/2005/8/layout/list1"/>
    <dgm:cxn modelId="{4D9934D2-26D1-4975-96F6-933107D4AEE7}" type="presParOf" srcId="{9CF39D94-CB12-48C2-81E1-AECEB60CF252}" destId="{ED398CD9-7823-4AD2-A3BB-D9ACCE455B46}" srcOrd="0" destOrd="0" presId="urn:microsoft.com/office/officeart/2005/8/layout/list1"/>
    <dgm:cxn modelId="{0A6D4534-63F0-4F4C-B7EB-52E466020795}" type="presParOf" srcId="{9CF39D94-CB12-48C2-81E1-AECEB60CF252}" destId="{7C58D7EB-F55E-49BF-BE50-6DF0447D739F}" srcOrd="1" destOrd="0" presId="urn:microsoft.com/office/officeart/2005/8/layout/list1"/>
    <dgm:cxn modelId="{8487FAC1-54D9-4C2E-A7E0-278801E7ED62}" type="presParOf" srcId="{B11F2737-AE01-4FB4-970E-15E52AF8BCC6}" destId="{E5AF84B2-7127-4749-8C67-DE8324F942F8}" srcOrd="5" destOrd="0" presId="urn:microsoft.com/office/officeart/2005/8/layout/list1"/>
    <dgm:cxn modelId="{C8DA89B6-413A-432C-91C2-D852EFFB9090}" type="presParOf" srcId="{B11F2737-AE01-4FB4-970E-15E52AF8BCC6}" destId="{702E4874-3BC3-4B83-A56F-C814292BCB45}" srcOrd="6" destOrd="0" presId="urn:microsoft.com/office/officeart/2005/8/layout/list1"/>
    <dgm:cxn modelId="{80501853-C8E4-4DBB-B046-54C3C3280B2C}" type="presParOf" srcId="{B11F2737-AE01-4FB4-970E-15E52AF8BCC6}" destId="{78B8A07C-319D-46F6-B4B3-AC3917DB848E}" srcOrd="7" destOrd="0" presId="urn:microsoft.com/office/officeart/2005/8/layout/list1"/>
    <dgm:cxn modelId="{1D8B5A50-A77D-42D7-9955-6CEAED86A658}" type="presParOf" srcId="{B11F2737-AE01-4FB4-970E-15E52AF8BCC6}" destId="{31EB71DF-19B4-48E2-B35A-94067965A96E}" srcOrd="8" destOrd="0" presId="urn:microsoft.com/office/officeart/2005/8/layout/list1"/>
    <dgm:cxn modelId="{DD5E4901-345B-4A5F-87B0-AFBD35CFDE1F}" type="presParOf" srcId="{31EB71DF-19B4-48E2-B35A-94067965A96E}" destId="{0AE49B5D-DD5B-411D-B74F-882E0A4E784D}" srcOrd="0" destOrd="0" presId="urn:microsoft.com/office/officeart/2005/8/layout/list1"/>
    <dgm:cxn modelId="{0E5BEBC8-0BBF-4DC4-91E0-DE4D709DBAE2}" type="presParOf" srcId="{31EB71DF-19B4-48E2-B35A-94067965A96E}" destId="{91D0469A-C1D3-4617-AF7A-84455A19D1BE}" srcOrd="1" destOrd="0" presId="urn:microsoft.com/office/officeart/2005/8/layout/list1"/>
    <dgm:cxn modelId="{60659386-D7DD-4B6A-9B77-94A410F54FD0}" type="presParOf" srcId="{B11F2737-AE01-4FB4-970E-15E52AF8BCC6}" destId="{7011DD2C-B70F-4AE1-B604-1A352C25C1A9}" srcOrd="9" destOrd="0" presId="urn:microsoft.com/office/officeart/2005/8/layout/list1"/>
    <dgm:cxn modelId="{4DEB6C56-99C4-4008-8D51-5C7438BC0E65}" type="presParOf" srcId="{B11F2737-AE01-4FB4-970E-15E52AF8BCC6}" destId="{65838426-FABF-4C3B-8B1C-490D9237767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09CB9B8-0D1B-4C02-B6A1-FAA9AD623D79}" type="doc">
      <dgm:prSet loTypeId="urn:microsoft.com/office/officeart/2005/8/layout/list1" loCatId="list" qsTypeId="urn:microsoft.com/office/officeart/2005/8/quickstyle/simple3" qsCatId="simple" csTypeId="urn:microsoft.com/office/officeart/2005/8/colors/accent2_3" csCatId="accent2" phldr="1"/>
      <dgm:spPr/>
      <dgm:t>
        <a:bodyPr/>
        <a:lstStyle/>
        <a:p>
          <a:endParaRPr lang="lt-LT"/>
        </a:p>
      </dgm:t>
    </dgm:pt>
    <dgm:pt modelId="{146F3DA2-007C-4A22-9D23-7FFE5FFE95C9}">
      <dgm:prSet phldrT="[Text]"/>
      <dgm:spPr/>
      <dgm:t>
        <a:bodyPr/>
        <a:lstStyle/>
        <a:p>
          <a:r>
            <a:rPr lang="lt-LT" dirty="0">
              <a:latin typeface="+mn-lt"/>
              <a:ea typeface="Roboto Condensed Light" panose="02000000000000000000" pitchFamily="2" charset="0"/>
              <a:cs typeface="Arial" panose="020B0604020202020204" pitchFamily="34" charset="0"/>
            </a:rPr>
            <a:t>LKT darbuotojai, </a:t>
          </a:r>
          <a:r>
            <a:rPr lang="en-US" dirty="0" err="1"/>
            <a:t>kurie</a:t>
          </a:r>
          <a:r>
            <a:rPr lang="en-US" dirty="0"/>
            <a:t> </a:t>
          </a:r>
          <a:r>
            <a:rPr lang="en-US" dirty="0" err="1"/>
            <a:t>vykdo</a:t>
          </a:r>
          <a:r>
            <a:rPr lang="en-US" dirty="0"/>
            <a:t> </a:t>
          </a:r>
          <a:r>
            <a:rPr lang="en-US" dirty="0" err="1"/>
            <a:t>duomenų</a:t>
          </a:r>
          <a:r>
            <a:rPr lang="en-US" dirty="0"/>
            <a:t> </a:t>
          </a:r>
          <a:r>
            <a:rPr lang="en-US" dirty="0" err="1"/>
            <a:t>surinkimą</a:t>
          </a:r>
          <a:r>
            <a:rPr lang="en-US" dirty="0"/>
            <a:t>, </a:t>
          </a:r>
          <a:r>
            <a:rPr lang="en-US" dirty="0" err="1"/>
            <a:t>analizę</a:t>
          </a:r>
          <a:r>
            <a:rPr lang="en-US" dirty="0"/>
            <a:t>, </a:t>
          </a:r>
          <a:r>
            <a:rPr lang="en-US" dirty="0" err="1"/>
            <a:t>ataskaitų</a:t>
          </a:r>
          <a:r>
            <a:rPr lang="en-US" dirty="0"/>
            <a:t> </a:t>
          </a:r>
          <a:r>
            <a:rPr lang="en-US" dirty="0" err="1"/>
            <a:t>formavimą</a:t>
          </a:r>
          <a:r>
            <a:rPr lang="en-US" dirty="0"/>
            <a:t> </a:t>
          </a:r>
          <a:r>
            <a:rPr lang="en-US" dirty="0" err="1"/>
            <a:t>ir</a:t>
          </a:r>
          <a:r>
            <a:rPr lang="en-US" dirty="0"/>
            <a:t> </a:t>
          </a:r>
          <a:r>
            <a:rPr lang="en-US" dirty="0" err="1"/>
            <a:t>pateikimą</a:t>
          </a:r>
          <a:r>
            <a:rPr lang="en-US" dirty="0"/>
            <a:t>. </a:t>
          </a:r>
          <a:endParaRPr lang="lt-LT" dirty="0">
            <a:latin typeface="+mn-lt"/>
          </a:endParaRPr>
        </a:p>
      </dgm:t>
    </dgm:pt>
    <dgm:pt modelId="{6F4C56BF-CDFA-465F-84BB-E162F329BA44}" type="parTrans" cxnId="{85F0805D-A44F-48E9-BD88-7E8302B10A53}">
      <dgm:prSet/>
      <dgm:spPr/>
      <dgm:t>
        <a:bodyPr/>
        <a:lstStyle/>
        <a:p>
          <a:endParaRPr lang="lt-LT">
            <a:latin typeface="+mn-lt"/>
          </a:endParaRPr>
        </a:p>
      </dgm:t>
    </dgm:pt>
    <dgm:pt modelId="{7BC853FD-CF5A-477C-A942-9828742682AB}" type="sibTrans" cxnId="{85F0805D-A44F-48E9-BD88-7E8302B10A53}">
      <dgm:prSet/>
      <dgm:spPr/>
      <dgm:t>
        <a:bodyPr/>
        <a:lstStyle/>
        <a:p>
          <a:endParaRPr lang="lt-LT">
            <a:latin typeface="+mn-lt"/>
          </a:endParaRPr>
        </a:p>
      </dgm:t>
    </dgm:pt>
    <dgm:pt modelId="{F444F416-69FA-4AF6-BDF1-CF89C3C57E1A}">
      <dgm:prSet phldrT="[Text]"/>
      <dgm:spPr/>
      <dgm:t>
        <a:bodyPr/>
        <a:lstStyle/>
        <a:p>
          <a:pPr marL="0"/>
          <a:r>
            <a:rPr lang="en-US" dirty="0" err="1"/>
            <a:t>Kitų</a:t>
          </a:r>
          <a:r>
            <a:rPr lang="en-US" dirty="0"/>
            <a:t> </a:t>
          </a:r>
          <a:r>
            <a:rPr lang="en-US" dirty="0" err="1"/>
            <a:t>institucijų</a:t>
          </a:r>
          <a:r>
            <a:rPr lang="en-US" dirty="0"/>
            <a:t> </a:t>
          </a:r>
          <a:r>
            <a:rPr lang="en-US" dirty="0" err="1"/>
            <a:t>darbuotojai</a:t>
          </a:r>
          <a:r>
            <a:rPr lang="en-US" dirty="0"/>
            <a:t>, </a:t>
          </a:r>
          <a:r>
            <a:rPr lang="en-US" dirty="0" err="1"/>
            <a:t>sprendimų</a:t>
          </a:r>
          <a:r>
            <a:rPr lang="en-US" dirty="0"/>
            <a:t> </a:t>
          </a:r>
          <a:r>
            <a:rPr lang="en-US" dirty="0" err="1"/>
            <a:t>priėmėjai</a:t>
          </a:r>
          <a:r>
            <a:rPr lang="lt-LT" dirty="0"/>
            <a:t>, kurie:</a:t>
          </a:r>
        </a:p>
        <a:p>
          <a:pPr marL="355600" indent="0"/>
          <a:r>
            <a:rPr lang="lt-LT" dirty="0"/>
            <a:t>- teikia duomenis LKT;</a:t>
          </a:r>
        </a:p>
        <a:p>
          <a:pPr marL="355600" indent="0">
            <a:buClr>
              <a:srgbClr val="7A4880"/>
            </a:buClr>
            <a:buSzPts val="1100"/>
            <a:buFont typeface="Symbol" panose="05050102010706020507" pitchFamily="18" charset="2"/>
            <a:buChar char=""/>
          </a:pPr>
          <a:r>
            <a:rPr lang="lt-LT" dirty="0"/>
            <a:t>- gauna iš LKT parengtas ataskaitas ir duomenis kitais formatais;</a:t>
          </a:r>
        </a:p>
        <a:p>
          <a:pPr marL="355600" indent="0"/>
          <a:r>
            <a:rPr lang="lt-LT" dirty="0"/>
            <a:t>- </a:t>
          </a:r>
          <a:r>
            <a:rPr lang="en-US" dirty="0" err="1"/>
            <a:t>priima</a:t>
          </a:r>
          <a:r>
            <a:rPr lang="en-US" dirty="0"/>
            <a:t> </a:t>
          </a:r>
          <a:r>
            <a:rPr lang="en-US" dirty="0" err="1"/>
            <a:t>sprendimus</a:t>
          </a:r>
          <a:r>
            <a:rPr lang="en-US" dirty="0"/>
            <a:t> </a:t>
          </a:r>
          <a:r>
            <a:rPr lang="en-US" dirty="0" err="1"/>
            <a:t>dėl</a:t>
          </a:r>
          <a:r>
            <a:rPr lang="en-US" dirty="0"/>
            <a:t> </a:t>
          </a:r>
          <a:r>
            <a:rPr lang="en-US" dirty="0" err="1"/>
            <a:t>kultūros</a:t>
          </a:r>
          <a:r>
            <a:rPr lang="en-US" dirty="0"/>
            <a:t> </a:t>
          </a:r>
          <a:r>
            <a:rPr lang="en-US" dirty="0" err="1"/>
            <a:t>politikos</a:t>
          </a:r>
          <a:r>
            <a:rPr lang="en-US" dirty="0"/>
            <a:t> </a:t>
          </a:r>
          <a:r>
            <a:rPr lang="en-US" dirty="0" err="1"/>
            <a:t>formavimo</a:t>
          </a:r>
          <a:r>
            <a:rPr lang="en-US" dirty="0"/>
            <a:t> </a:t>
          </a:r>
          <a:r>
            <a:rPr lang="en-US" dirty="0" err="1"/>
            <a:t>Lietuvoje</a:t>
          </a:r>
          <a:r>
            <a:rPr lang="en-US" dirty="0"/>
            <a:t>. </a:t>
          </a:r>
          <a:endParaRPr lang="lt-LT" dirty="0">
            <a:latin typeface="+mn-lt"/>
          </a:endParaRPr>
        </a:p>
      </dgm:t>
    </dgm:pt>
    <dgm:pt modelId="{2FF2F42F-894B-494E-A513-58FAAC0FE018}" type="parTrans" cxnId="{08E00FAB-B43F-409B-813E-0C862C605169}">
      <dgm:prSet/>
      <dgm:spPr/>
      <dgm:t>
        <a:bodyPr/>
        <a:lstStyle/>
        <a:p>
          <a:endParaRPr lang="lt-LT">
            <a:latin typeface="+mn-lt"/>
          </a:endParaRPr>
        </a:p>
      </dgm:t>
    </dgm:pt>
    <dgm:pt modelId="{4022610D-CD7D-4328-B735-E3E0C7DED446}" type="sibTrans" cxnId="{08E00FAB-B43F-409B-813E-0C862C605169}">
      <dgm:prSet/>
      <dgm:spPr/>
      <dgm:t>
        <a:bodyPr/>
        <a:lstStyle/>
        <a:p>
          <a:endParaRPr lang="lt-LT">
            <a:latin typeface="+mn-lt"/>
          </a:endParaRPr>
        </a:p>
      </dgm:t>
    </dgm:pt>
    <dgm:pt modelId="{37217C46-E6B0-4B14-BC71-22F1493290AE}">
      <dgm:prSet/>
      <dgm:spPr/>
      <dgm:t>
        <a:bodyPr/>
        <a:lstStyle/>
        <a:p>
          <a:r>
            <a:rPr lang="lt-LT" dirty="0">
              <a:latin typeface="+mn-lt"/>
              <a:ea typeface="Roboto Condensed Light" panose="02000000000000000000" pitchFamily="2" charset="0"/>
              <a:cs typeface="Arial" panose="020B0604020202020204" pitchFamily="34" charset="0"/>
            </a:rPr>
            <a:t>Visuomenė</a:t>
          </a:r>
          <a:endParaRPr lang="lt-LT" dirty="0">
            <a:latin typeface="+mn-lt"/>
          </a:endParaRPr>
        </a:p>
      </dgm:t>
    </dgm:pt>
    <dgm:pt modelId="{C85A3CCD-D373-41ED-B93E-AF7BD1C9731E}" type="parTrans" cxnId="{08B84971-A2C9-428C-B5F7-B3FBB069B3E0}">
      <dgm:prSet/>
      <dgm:spPr/>
      <dgm:t>
        <a:bodyPr/>
        <a:lstStyle/>
        <a:p>
          <a:endParaRPr lang="lt-LT">
            <a:latin typeface="+mn-lt"/>
          </a:endParaRPr>
        </a:p>
      </dgm:t>
    </dgm:pt>
    <dgm:pt modelId="{4A823146-51A8-483C-B091-056951D1FAD9}" type="sibTrans" cxnId="{08B84971-A2C9-428C-B5F7-B3FBB069B3E0}">
      <dgm:prSet/>
      <dgm:spPr/>
      <dgm:t>
        <a:bodyPr/>
        <a:lstStyle/>
        <a:p>
          <a:endParaRPr lang="lt-LT">
            <a:latin typeface="+mn-lt"/>
          </a:endParaRPr>
        </a:p>
      </dgm:t>
    </dgm:pt>
    <dgm:pt modelId="{B11F2737-AE01-4FB4-970E-15E52AF8BCC6}" type="pres">
      <dgm:prSet presAssocID="{309CB9B8-0D1B-4C02-B6A1-FAA9AD623D79}" presName="linear" presStyleCnt="0">
        <dgm:presLayoutVars>
          <dgm:dir/>
          <dgm:animLvl val="lvl"/>
          <dgm:resizeHandles val="exact"/>
        </dgm:presLayoutVars>
      </dgm:prSet>
      <dgm:spPr/>
    </dgm:pt>
    <dgm:pt modelId="{8560ABC6-451C-4E1A-B2E5-7FF913840B40}" type="pres">
      <dgm:prSet presAssocID="{146F3DA2-007C-4A22-9D23-7FFE5FFE95C9}" presName="parentLin" presStyleCnt="0"/>
      <dgm:spPr/>
    </dgm:pt>
    <dgm:pt modelId="{F140ECDD-7DEE-4089-9268-6A15743FCAE9}" type="pres">
      <dgm:prSet presAssocID="{146F3DA2-007C-4A22-9D23-7FFE5FFE95C9}" presName="parentLeftMargin" presStyleLbl="node1" presStyleIdx="0" presStyleCnt="3"/>
      <dgm:spPr/>
    </dgm:pt>
    <dgm:pt modelId="{79828A88-BE1C-4E91-BD3A-D749C110EAF9}" type="pres">
      <dgm:prSet presAssocID="{146F3DA2-007C-4A22-9D23-7FFE5FFE95C9}" presName="parentText" presStyleLbl="node1" presStyleIdx="0" presStyleCnt="3" custScaleX="118278" custLinFactNeighborX="-2305" custLinFactNeighborY="-8175">
        <dgm:presLayoutVars>
          <dgm:chMax val="0"/>
          <dgm:bulletEnabled val="1"/>
        </dgm:presLayoutVars>
      </dgm:prSet>
      <dgm:spPr/>
    </dgm:pt>
    <dgm:pt modelId="{FBDF16DC-8FFB-494F-BDD8-124BC6BF5908}" type="pres">
      <dgm:prSet presAssocID="{146F3DA2-007C-4A22-9D23-7FFE5FFE95C9}" presName="negativeSpace" presStyleCnt="0"/>
      <dgm:spPr/>
    </dgm:pt>
    <dgm:pt modelId="{687CBED0-3770-4130-A028-B29B378F3E97}" type="pres">
      <dgm:prSet presAssocID="{146F3DA2-007C-4A22-9D23-7FFE5FFE95C9}" presName="childText" presStyleLbl="conFgAcc1" presStyleIdx="0" presStyleCnt="3" custLinFactNeighborX="-1637">
        <dgm:presLayoutVars>
          <dgm:bulletEnabled val="1"/>
        </dgm:presLayoutVars>
      </dgm:prSet>
      <dgm:spPr/>
    </dgm:pt>
    <dgm:pt modelId="{244EFAC4-ABB0-499E-AD42-CDA51AEA93E8}" type="pres">
      <dgm:prSet presAssocID="{7BC853FD-CF5A-477C-A942-9828742682AB}" presName="spaceBetweenRectangles" presStyleCnt="0"/>
      <dgm:spPr/>
    </dgm:pt>
    <dgm:pt modelId="{9CF39D94-CB12-48C2-81E1-AECEB60CF252}" type="pres">
      <dgm:prSet presAssocID="{F444F416-69FA-4AF6-BDF1-CF89C3C57E1A}" presName="parentLin" presStyleCnt="0"/>
      <dgm:spPr/>
    </dgm:pt>
    <dgm:pt modelId="{ED398CD9-7823-4AD2-A3BB-D9ACCE455B46}" type="pres">
      <dgm:prSet presAssocID="{F444F416-69FA-4AF6-BDF1-CF89C3C57E1A}" presName="parentLeftMargin" presStyleLbl="node1" presStyleIdx="0" presStyleCnt="3"/>
      <dgm:spPr/>
    </dgm:pt>
    <dgm:pt modelId="{7C58D7EB-F55E-49BF-BE50-6DF0447D739F}" type="pres">
      <dgm:prSet presAssocID="{F444F416-69FA-4AF6-BDF1-CF89C3C57E1A}" presName="parentText" presStyleLbl="node1" presStyleIdx="1" presStyleCnt="3" custScaleX="117805" custScaleY="300584">
        <dgm:presLayoutVars>
          <dgm:chMax val="0"/>
          <dgm:bulletEnabled val="1"/>
        </dgm:presLayoutVars>
      </dgm:prSet>
      <dgm:spPr/>
    </dgm:pt>
    <dgm:pt modelId="{E5AF84B2-7127-4749-8C67-DE8324F942F8}" type="pres">
      <dgm:prSet presAssocID="{F444F416-69FA-4AF6-BDF1-CF89C3C57E1A}" presName="negativeSpace" presStyleCnt="0"/>
      <dgm:spPr/>
    </dgm:pt>
    <dgm:pt modelId="{702E4874-3BC3-4B83-A56F-C814292BCB45}" type="pres">
      <dgm:prSet presAssocID="{F444F416-69FA-4AF6-BDF1-CF89C3C57E1A}" presName="childText" presStyleLbl="conFgAcc1" presStyleIdx="1" presStyleCnt="3">
        <dgm:presLayoutVars>
          <dgm:bulletEnabled val="1"/>
        </dgm:presLayoutVars>
      </dgm:prSet>
      <dgm:spPr/>
    </dgm:pt>
    <dgm:pt modelId="{78B8A07C-319D-46F6-B4B3-AC3917DB848E}" type="pres">
      <dgm:prSet presAssocID="{4022610D-CD7D-4328-B735-E3E0C7DED446}" presName="spaceBetweenRectangles" presStyleCnt="0"/>
      <dgm:spPr/>
    </dgm:pt>
    <dgm:pt modelId="{08EAEB07-1973-45B3-847C-62D7E9D1F6DF}" type="pres">
      <dgm:prSet presAssocID="{37217C46-E6B0-4B14-BC71-22F1493290AE}" presName="parentLin" presStyleCnt="0"/>
      <dgm:spPr/>
    </dgm:pt>
    <dgm:pt modelId="{B7394353-C872-4E44-AB43-E877A19CBA47}" type="pres">
      <dgm:prSet presAssocID="{37217C46-E6B0-4B14-BC71-22F1493290AE}" presName="parentLeftMargin" presStyleLbl="node1" presStyleIdx="1" presStyleCnt="3"/>
      <dgm:spPr/>
    </dgm:pt>
    <dgm:pt modelId="{B0271576-F7BD-4B87-BC5B-01E46B029938}" type="pres">
      <dgm:prSet presAssocID="{37217C46-E6B0-4B14-BC71-22F1493290AE}" presName="parentText" presStyleLbl="node1" presStyleIdx="2" presStyleCnt="3" custScaleX="117949">
        <dgm:presLayoutVars>
          <dgm:chMax val="0"/>
          <dgm:bulletEnabled val="1"/>
        </dgm:presLayoutVars>
      </dgm:prSet>
      <dgm:spPr/>
    </dgm:pt>
    <dgm:pt modelId="{16A188F0-924C-4296-8854-B6DA8CC7A5C1}" type="pres">
      <dgm:prSet presAssocID="{37217C46-E6B0-4B14-BC71-22F1493290AE}" presName="negativeSpace" presStyleCnt="0"/>
      <dgm:spPr/>
    </dgm:pt>
    <dgm:pt modelId="{249D799B-D3CB-42B7-9BEA-2473F2FA7529}" type="pres">
      <dgm:prSet presAssocID="{37217C46-E6B0-4B14-BC71-22F1493290AE}" presName="childText" presStyleLbl="conFgAcc1" presStyleIdx="2" presStyleCnt="3">
        <dgm:presLayoutVars>
          <dgm:bulletEnabled val="1"/>
        </dgm:presLayoutVars>
      </dgm:prSet>
      <dgm:spPr/>
    </dgm:pt>
  </dgm:ptLst>
  <dgm:cxnLst>
    <dgm:cxn modelId="{E1E3AF2E-C959-4221-83F7-29EA09713741}" type="presOf" srcId="{F444F416-69FA-4AF6-BDF1-CF89C3C57E1A}" destId="{ED398CD9-7823-4AD2-A3BB-D9ACCE455B46}" srcOrd="0" destOrd="0" presId="urn:microsoft.com/office/officeart/2005/8/layout/list1"/>
    <dgm:cxn modelId="{9DCCB85B-BBD8-4898-AEF8-FE8983045E31}" type="presOf" srcId="{309CB9B8-0D1B-4C02-B6A1-FAA9AD623D79}" destId="{B11F2737-AE01-4FB4-970E-15E52AF8BCC6}" srcOrd="0" destOrd="0" presId="urn:microsoft.com/office/officeart/2005/8/layout/list1"/>
    <dgm:cxn modelId="{85F0805D-A44F-48E9-BD88-7E8302B10A53}" srcId="{309CB9B8-0D1B-4C02-B6A1-FAA9AD623D79}" destId="{146F3DA2-007C-4A22-9D23-7FFE5FFE95C9}" srcOrd="0" destOrd="0" parTransId="{6F4C56BF-CDFA-465F-84BB-E162F329BA44}" sibTransId="{7BC853FD-CF5A-477C-A942-9828742682AB}"/>
    <dgm:cxn modelId="{205ECA42-413B-4309-8713-2D31320F2548}" type="presOf" srcId="{146F3DA2-007C-4A22-9D23-7FFE5FFE95C9}" destId="{79828A88-BE1C-4E91-BD3A-D749C110EAF9}" srcOrd="1" destOrd="0" presId="urn:microsoft.com/office/officeart/2005/8/layout/list1"/>
    <dgm:cxn modelId="{08B84971-A2C9-428C-B5F7-B3FBB069B3E0}" srcId="{309CB9B8-0D1B-4C02-B6A1-FAA9AD623D79}" destId="{37217C46-E6B0-4B14-BC71-22F1493290AE}" srcOrd="2" destOrd="0" parTransId="{C85A3CCD-D373-41ED-B93E-AF7BD1C9731E}" sibTransId="{4A823146-51A8-483C-B091-056951D1FAD9}"/>
    <dgm:cxn modelId="{571CC5A4-2591-4E24-ABD1-F1D78B19D8B0}" type="presOf" srcId="{146F3DA2-007C-4A22-9D23-7FFE5FFE95C9}" destId="{F140ECDD-7DEE-4089-9268-6A15743FCAE9}" srcOrd="0" destOrd="0" presId="urn:microsoft.com/office/officeart/2005/8/layout/list1"/>
    <dgm:cxn modelId="{08E00FAB-B43F-409B-813E-0C862C605169}" srcId="{309CB9B8-0D1B-4C02-B6A1-FAA9AD623D79}" destId="{F444F416-69FA-4AF6-BDF1-CF89C3C57E1A}" srcOrd="1" destOrd="0" parTransId="{2FF2F42F-894B-494E-A513-58FAAC0FE018}" sibTransId="{4022610D-CD7D-4328-B735-E3E0C7DED446}"/>
    <dgm:cxn modelId="{75BFEACA-7F80-4325-9074-954270AF88ED}" type="presOf" srcId="{37217C46-E6B0-4B14-BC71-22F1493290AE}" destId="{B7394353-C872-4E44-AB43-E877A19CBA47}" srcOrd="0" destOrd="0" presId="urn:microsoft.com/office/officeart/2005/8/layout/list1"/>
    <dgm:cxn modelId="{2B9F69D1-2BFF-41BA-B0DD-B1F9C892EB6C}" type="presOf" srcId="{F444F416-69FA-4AF6-BDF1-CF89C3C57E1A}" destId="{7C58D7EB-F55E-49BF-BE50-6DF0447D739F}" srcOrd="1" destOrd="0" presId="urn:microsoft.com/office/officeart/2005/8/layout/list1"/>
    <dgm:cxn modelId="{E14118D3-3A62-47BD-A296-4D66270B6954}" type="presOf" srcId="{37217C46-E6B0-4B14-BC71-22F1493290AE}" destId="{B0271576-F7BD-4B87-BC5B-01E46B029938}" srcOrd="1" destOrd="0" presId="urn:microsoft.com/office/officeart/2005/8/layout/list1"/>
    <dgm:cxn modelId="{9EC90F48-EC4B-48F7-97DF-1582D27F08B4}" type="presParOf" srcId="{B11F2737-AE01-4FB4-970E-15E52AF8BCC6}" destId="{8560ABC6-451C-4E1A-B2E5-7FF913840B40}" srcOrd="0" destOrd="0" presId="urn:microsoft.com/office/officeart/2005/8/layout/list1"/>
    <dgm:cxn modelId="{75DF7D6A-98E5-44D9-918C-48D684D79801}" type="presParOf" srcId="{8560ABC6-451C-4E1A-B2E5-7FF913840B40}" destId="{F140ECDD-7DEE-4089-9268-6A15743FCAE9}" srcOrd="0" destOrd="0" presId="urn:microsoft.com/office/officeart/2005/8/layout/list1"/>
    <dgm:cxn modelId="{83F76832-00F6-472F-A225-4401CAB74771}" type="presParOf" srcId="{8560ABC6-451C-4E1A-B2E5-7FF913840B40}" destId="{79828A88-BE1C-4E91-BD3A-D749C110EAF9}" srcOrd="1" destOrd="0" presId="urn:microsoft.com/office/officeart/2005/8/layout/list1"/>
    <dgm:cxn modelId="{EFDA12AD-8C18-43B3-B522-E2CC97D76F9F}" type="presParOf" srcId="{B11F2737-AE01-4FB4-970E-15E52AF8BCC6}" destId="{FBDF16DC-8FFB-494F-BDD8-124BC6BF5908}" srcOrd="1" destOrd="0" presId="urn:microsoft.com/office/officeart/2005/8/layout/list1"/>
    <dgm:cxn modelId="{17445B87-5159-4501-B5F2-145E732A0B00}" type="presParOf" srcId="{B11F2737-AE01-4FB4-970E-15E52AF8BCC6}" destId="{687CBED0-3770-4130-A028-B29B378F3E97}" srcOrd="2" destOrd="0" presId="urn:microsoft.com/office/officeart/2005/8/layout/list1"/>
    <dgm:cxn modelId="{6B017A91-0527-4B55-A1B9-6E65640D1EBD}" type="presParOf" srcId="{B11F2737-AE01-4FB4-970E-15E52AF8BCC6}" destId="{244EFAC4-ABB0-499E-AD42-CDA51AEA93E8}" srcOrd="3" destOrd="0" presId="urn:microsoft.com/office/officeart/2005/8/layout/list1"/>
    <dgm:cxn modelId="{61D27C28-3EB1-409C-978A-6426A0D2786A}" type="presParOf" srcId="{B11F2737-AE01-4FB4-970E-15E52AF8BCC6}" destId="{9CF39D94-CB12-48C2-81E1-AECEB60CF252}" srcOrd="4" destOrd="0" presId="urn:microsoft.com/office/officeart/2005/8/layout/list1"/>
    <dgm:cxn modelId="{4D9934D2-26D1-4975-96F6-933107D4AEE7}" type="presParOf" srcId="{9CF39D94-CB12-48C2-81E1-AECEB60CF252}" destId="{ED398CD9-7823-4AD2-A3BB-D9ACCE455B46}" srcOrd="0" destOrd="0" presId="urn:microsoft.com/office/officeart/2005/8/layout/list1"/>
    <dgm:cxn modelId="{0A6D4534-63F0-4F4C-B7EB-52E466020795}" type="presParOf" srcId="{9CF39D94-CB12-48C2-81E1-AECEB60CF252}" destId="{7C58D7EB-F55E-49BF-BE50-6DF0447D739F}" srcOrd="1" destOrd="0" presId="urn:microsoft.com/office/officeart/2005/8/layout/list1"/>
    <dgm:cxn modelId="{8487FAC1-54D9-4C2E-A7E0-278801E7ED62}" type="presParOf" srcId="{B11F2737-AE01-4FB4-970E-15E52AF8BCC6}" destId="{E5AF84B2-7127-4749-8C67-DE8324F942F8}" srcOrd="5" destOrd="0" presId="urn:microsoft.com/office/officeart/2005/8/layout/list1"/>
    <dgm:cxn modelId="{C8DA89B6-413A-432C-91C2-D852EFFB9090}" type="presParOf" srcId="{B11F2737-AE01-4FB4-970E-15E52AF8BCC6}" destId="{702E4874-3BC3-4B83-A56F-C814292BCB45}" srcOrd="6" destOrd="0" presId="urn:microsoft.com/office/officeart/2005/8/layout/list1"/>
    <dgm:cxn modelId="{80501853-C8E4-4DBB-B046-54C3C3280B2C}" type="presParOf" srcId="{B11F2737-AE01-4FB4-970E-15E52AF8BCC6}" destId="{78B8A07C-319D-46F6-B4B3-AC3917DB848E}" srcOrd="7" destOrd="0" presId="urn:microsoft.com/office/officeart/2005/8/layout/list1"/>
    <dgm:cxn modelId="{16D9F73E-79EC-4DE6-BCD2-5A271B7DC016}" type="presParOf" srcId="{B11F2737-AE01-4FB4-970E-15E52AF8BCC6}" destId="{08EAEB07-1973-45B3-847C-62D7E9D1F6DF}" srcOrd="8" destOrd="0" presId="urn:microsoft.com/office/officeart/2005/8/layout/list1"/>
    <dgm:cxn modelId="{3FEAF384-A4A8-45C3-8819-D0ED70F8986D}" type="presParOf" srcId="{08EAEB07-1973-45B3-847C-62D7E9D1F6DF}" destId="{B7394353-C872-4E44-AB43-E877A19CBA47}" srcOrd="0" destOrd="0" presId="urn:microsoft.com/office/officeart/2005/8/layout/list1"/>
    <dgm:cxn modelId="{89CD2DC0-C5CB-4801-9659-A5A23D3E2D1D}" type="presParOf" srcId="{08EAEB07-1973-45B3-847C-62D7E9D1F6DF}" destId="{B0271576-F7BD-4B87-BC5B-01E46B029938}" srcOrd="1" destOrd="0" presId="urn:microsoft.com/office/officeart/2005/8/layout/list1"/>
    <dgm:cxn modelId="{CD339564-11FA-421A-97C2-4A88772D3AEF}" type="presParOf" srcId="{B11F2737-AE01-4FB4-970E-15E52AF8BCC6}" destId="{16A188F0-924C-4296-8854-B6DA8CC7A5C1}" srcOrd="9" destOrd="0" presId="urn:microsoft.com/office/officeart/2005/8/layout/list1"/>
    <dgm:cxn modelId="{F624FC80-3FD4-45E6-BEB6-A186F5EC62B4}" type="presParOf" srcId="{B11F2737-AE01-4FB4-970E-15E52AF8BCC6}" destId="{249D799B-D3CB-42B7-9BEA-2473F2FA7529}"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9203E4-7DA8-43FF-BFED-F835C060794E}">
      <dsp:nvSpPr>
        <dsp:cNvPr id="0" name=""/>
        <dsp:cNvSpPr/>
      </dsp:nvSpPr>
      <dsp:spPr>
        <a:xfrm>
          <a:off x="456856" y="1294192"/>
          <a:ext cx="1806764" cy="2418285"/>
        </a:xfrm>
        <a:prstGeom prst="rightArrow">
          <a:avLst>
            <a:gd name="adj1" fmla="val 70000"/>
            <a:gd name="adj2" fmla="val 50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6985" rIns="13970" bIns="6985" numCol="1" spcCol="1270" anchor="ctr" anchorCtr="0">
          <a:noAutofit/>
        </a:bodyPr>
        <a:lstStyle/>
        <a:p>
          <a:pPr marL="0" lvl="0" indent="0" algn="ctr" defTabSz="488950">
            <a:lnSpc>
              <a:spcPct val="90000"/>
            </a:lnSpc>
            <a:spcBef>
              <a:spcPct val="0"/>
            </a:spcBef>
            <a:spcAft>
              <a:spcPct val="35000"/>
            </a:spcAft>
            <a:buNone/>
          </a:pPr>
          <a:r>
            <a:rPr lang="lt-LT" sz="1100" b="1" kern="1200" dirty="0">
              <a:solidFill>
                <a:srgbClr val="7A4880"/>
              </a:solidFill>
            </a:rPr>
            <a:t>Galimybių studijos parengimas</a:t>
          </a:r>
          <a:endParaRPr lang="lt-LT" sz="1100" kern="1200" dirty="0"/>
        </a:p>
      </dsp:txBody>
      <dsp:txXfrm>
        <a:off x="908547" y="1656935"/>
        <a:ext cx="880797" cy="1692799"/>
      </dsp:txXfrm>
    </dsp:sp>
    <dsp:sp modelId="{A57FEE53-0645-496B-BE39-B3883012BF57}">
      <dsp:nvSpPr>
        <dsp:cNvPr id="0" name=""/>
        <dsp:cNvSpPr/>
      </dsp:nvSpPr>
      <dsp:spPr>
        <a:xfrm>
          <a:off x="5165" y="2051643"/>
          <a:ext cx="903382" cy="903382"/>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lt-LT" sz="4400" kern="1200" dirty="0"/>
            <a:t>1.</a:t>
          </a:r>
        </a:p>
      </dsp:txBody>
      <dsp:txXfrm>
        <a:off x="137462" y="2183940"/>
        <a:ext cx="638788" cy="638788"/>
      </dsp:txXfrm>
    </dsp:sp>
    <dsp:sp modelId="{D73AB29A-789C-4F0A-8F20-82469B96173F}">
      <dsp:nvSpPr>
        <dsp:cNvPr id="0" name=""/>
        <dsp:cNvSpPr/>
      </dsp:nvSpPr>
      <dsp:spPr>
        <a:xfrm>
          <a:off x="2828235" y="1251929"/>
          <a:ext cx="1806764" cy="2502811"/>
        </a:xfrm>
        <a:prstGeom prst="rightArrow">
          <a:avLst>
            <a:gd name="adj1" fmla="val 70000"/>
            <a:gd name="adj2" fmla="val 50000"/>
          </a:avLst>
        </a:prstGeom>
        <a:solidFill>
          <a:schemeClr val="accent3">
            <a:tint val="40000"/>
            <a:alpha val="90000"/>
            <a:hueOff val="-4265923"/>
            <a:satOff val="4863"/>
            <a:lumOff val="332"/>
            <a:alphaOff val="0"/>
          </a:schemeClr>
        </a:solidFill>
        <a:ln w="25400" cap="flat" cmpd="sng" algn="ctr">
          <a:solidFill>
            <a:schemeClr val="accent3">
              <a:tint val="40000"/>
              <a:alpha val="90000"/>
              <a:hueOff val="-4265923"/>
              <a:satOff val="4863"/>
              <a:lumOff val="33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6985" rIns="13970" bIns="6985" numCol="1" spcCol="1270" anchor="ctr" anchorCtr="0">
          <a:noAutofit/>
        </a:bodyPr>
        <a:lstStyle/>
        <a:p>
          <a:pPr marL="0" lvl="0" indent="0" algn="ctr" defTabSz="488950">
            <a:lnSpc>
              <a:spcPct val="90000"/>
            </a:lnSpc>
            <a:spcBef>
              <a:spcPct val="0"/>
            </a:spcBef>
            <a:spcAft>
              <a:spcPct val="35000"/>
            </a:spcAft>
            <a:buNone/>
          </a:pPr>
          <a:r>
            <a:rPr lang="lt-LT" sz="1100" kern="1200" dirty="0"/>
            <a:t>Investicijų projekto parengimas</a:t>
          </a:r>
        </a:p>
      </dsp:txBody>
      <dsp:txXfrm>
        <a:off x="3279926" y="1627351"/>
        <a:ext cx="880797" cy="1751967"/>
      </dsp:txXfrm>
    </dsp:sp>
    <dsp:sp modelId="{57E2D9CF-806F-4ABB-838B-B81191486648}">
      <dsp:nvSpPr>
        <dsp:cNvPr id="0" name=""/>
        <dsp:cNvSpPr/>
      </dsp:nvSpPr>
      <dsp:spPr>
        <a:xfrm>
          <a:off x="2376544" y="2051643"/>
          <a:ext cx="903382" cy="903382"/>
        </a:xfrm>
        <a:prstGeom prst="ellipse">
          <a:avLst/>
        </a:prstGeom>
        <a:solidFill>
          <a:schemeClr val="accent3">
            <a:hueOff val="-4134818"/>
            <a:satOff val="6705"/>
            <a:lumOff val="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lt-LT" sz="4400" kern="1200" dirty="0"/>
            <a:t>2.</a:t>
          </a:r>
        </a:p>
      </dsp:txBody>
      <dsp:txXfrm>
        <a:off x="2508841" y="2183940"/>
        <a:ext cx="638788" cy="638788"/>
      </dsp:txXfrm>
    </dsp:sp>
    <dsp:sp modelId="{9E359D32-1BBA-4657-9A27-733B5A1E94B8}">
      <dsp:nvSpPr>
        <dsp:cNvPr id="0" name=""/>
        <dsp:cNvSpPr/>
      </dsp:nvSpPr>
      <dsp:spPr>
        <a:xfrm>
          <a:off x="5199614" y="1212121"/>
          <a:ext cx="1806764" cy="2582426"/>
        </a:xfrm>
        <a:prstGeom prst="rightArrow">
          <a:avLst>
            <a:gd name="adj1" fmla="val 70000"/>
            <a:gd name="adj2" fmla="val 50000"/>
          </a:avLst>
        </a:prstGeom>
        <a:solidFill>
          <a:schemeClr val="accent3">
            <a:tint val="40000"/>
            <a:alpha val="90000"/>
            <a:hueOff val="-8531845"/>
            <a:satOff val="9726"/>
            <a:lumOff val="664"/>
            <a:alphaOff val="0"/>
          </a:schemeClr>
        </a:solidFill>
        <a:ln w="25400" cap="flat" cmpd="sng" algn="ctr">
          <a:solidFill>
            <a:schemeClr val="accent3">
              <a:tint val="40000"/>
              <a:alpha val="90000"/>
              <a:hueOff val="-8531845"/>
              <a:satOff val="9726"/>
              <a:lumOff val="66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7940" tIns="6985" rIns="13970" bIns="6985" numCol="1" spcCol="1270" anchor="ctr" anchorCtr="0">
          <a:noAutofit/>
        </a:bodyPr>
        <a:lstStyle/>
        <a:p>
          <a:pPr marL="0" lvl="0" indent="0" algn="ctr" defTabSz="488950">
            <a:lnSpc>
              <a:spcPct val="90000"/>
            </a:lnSpc>
            <a:spcBef>
              <a:spcPct val="0"/>
            </a:spcBef>
            <a:spcAft>
              <a:spcPct val="35000"/>
            </a:spcAft>
            <a:buNone/>
          </a:pPr>
          <a:r>
            <a:rPr lang="lt-LT" sz="1100" kern="1200" dirty="0"/>
            <a:t>SAMS sukūrimo ir diegimo techninės specifikacijos parengimas</a:t>
          </a:r>
        </a:p>
      </dsp:txBody>
      <dsp:txXfrm>
        <a:off x="5651305" y="1599485"/>
        <a:ext cx="880797" cy="1807698"/>
      </dsp:txXfrm>
    </dsp:sp>
    <dsp:sp modelId="{DDE96A37-D6F1-4DC7-A98A-704DFB596317}">
      <dsp:nvSpPr>
        <dsp:cNvPr id="0" name=""/>
        <dsp:cNvSpPr/>
      </dsp:nvSpPr>
      <dsp:spPr>
        <a:xfrm>
          <a:off x="4747923" y="2051643"/>
          <a:ext cx="903382" cy="903382"/>
        </a:xfrm>
        <a:prstGeom prst="ellipse">
          <a:avLst/>
        </a:prstGeom>
        <a:solidFill>
          <a:srgbClr val="52847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lt-LT" sz="4400" kern="1200" dirty="0"/>
            <a:t>3.</a:t>
          </a:r>
        </a:p>
      </dsp:txBody>
      <dsp:txXfrm>
        <a:off x="4880220" y="2183940"/>
        <a:ext cx="638788" cy="638788"/>
      </dsp:txXfrm>
    </dsp:sp>
    <dsp:sp modelId="{28558C35-7491-4852-A623-DBE76C09691B}">
      <dsp:nvSpPr>
        <dsp:cNvPr id="0" name=""/>
        <dsp:cNvSpPr/>
      </dsp:nvSpPr>
      <dsp:spPr>
        <a:xfrm>
          <a:off x="7570993" y="1233103"/>
          <a:ext cx="1806764" cy="2540463"/>
        </a:xfrm>
        <a:prstGeom prst="rightArrow">
          <a:avLst>
            <a:gd name="adj1" fmla="val 70000"/>
            <a:gd name="adj2" fmla="val 50000"/>
          </a:avLst>
        </a:prstGeom>
        <a:solidFill>
          <a:schemeClr val="accent3">
            <a:tint val="40000"/>
            <a:alpha val="90000"/>
            <a:hueOff val="-12797768"/>
            <a:satOff val="14589"/>
            <a:lumOff val="995"/>
            <a:alphaOff val="0"/>
          </a:schemeClr>
        </a:solidFill>
        <a:ln w="25400" cap="flat" cmpd="sng" algn="ctr">
          <a:solidFill>
            <a:schemeClr val="accent3">
              <a:tint val="40000"/>
              <a:alpha val="90000"/>
              <a:hueOff val="-12797768"/>
              <a:satOff val="14589"/>
              <a:lumOff val="9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marL="0" lvl="0" indent="0" algn="ctr" defTabSz="533400">
            <a:lnSpc>
              <a:spcPct val="90000"/>
            </a:lnSpc>
            <a:spcBef>
              <a:spcPct val="0"/>
            </a:spcBef>
            <a:spcAft>
              <a:spcPct val="35000"/>
            </a:spcAft>
            <a:buNone/>
          </a:pPr>
          <a:r>
            <a:rPr lang="lt-LT" sz="1200" kern="1200" dirty="0"/>
            <a:t>SAMS įteisinimo dokumentų parengimas</a:t>
          </a:r>
        </a:p>
      </dsp:txBody>
      <dsp:txXfrm>
        <a:off x="8022684" y="1614172"/>
        <a:ext cx="880797" cy="1778325"/>
      </dsp:txXfrm>
    </dsp:sp>
    <dsp:sp modelId="{2B9A11B1-7002-4001-829C-BD1C404CBDC1}">
      <dsp:nvSpPr>
        <dsp:cNvPr id="0" name=""/>
        <dsp:cNvSpPr/>
      </dsp:nvSpPr>
      <dsp:spPr>
        <a:xfrm>
          <a:off x="7119302" y="2051643"/>
          <a:ext cx="903382" cy="903382"/>
        </a:xfrm>
        <a:prstGeom prst="ellipse">
          <a:avLst/>
        </a:prstGeom>
        <a:solidFill>
          <a:schemeClr val="accent3">
            <a:hueOff val="-12404454"/>
            <a:satOff val="20116"/>
            <a:lumOff val="14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lt-LT" sz="4400" kern="1200" dirty="0"/>
            <a:t>4.</a:t>
          </a:r>
        </a:p>
      </dsp:txBody>
      <dsp:txXfrm>
        <a:off x="7251599" y="2183940"/>
        <a:ext cx="638788" cy="638788"/>
      </dsp:txXfrm>
    </dsp:sp>
    <dsp:sp modelId="{6F2CFE3E-D86B-492E-AC8E-DA620C5393DC}">
      <dsp:nvSpPr>
        <dsp:cNvPr id="0" name=""/>
        <dsp:cNvSpPr/>
      </dsp:nvSpPr>
      <dsp:spPr>
        <a:xfrm>
          <a:off x="9942372" y="1182809"/>
          <a:ext cx="1806764" cy="2641051"/>
        </a:xfrm>
        <a:prstGeom prst="rightArrow">
          <a:avLst>
            <a:gd name="adj1" fmla="val 70000"/>
            <a:gd name="adj2" fmla="val 50000"/>
          </a:avLst>
        </a:prstGeom>
        <a:solidFill>
          <a:schemeClr val="accent3">
            <a:tint val="40000"/>
            <a:alpha val="90000"/>
            <a:hueOff val="-17063690"/>
            <a:satOff val="19452"/>
            <a:lumOff val="1327"/>
            <a:alphaOff val="0"/>
          </a:schemeClr>
        </a:solidFill>
        <a:ln w="25400" cap="flat" cmpd="sng" algn="ctr">
          <a:solidFill>
            <a:schemeClr val="accent3">
              <a:tint val="40000"/>
              <a:alpha val="90000"/>
              <a:hueOff val="-17063690"/>
              <a:satOff val="19452"/>
              <a:lumOff val="132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7620" rIns="15240" bIns="7620" numCol="1" spcCol="1270" anchor="ctr" anchorCtr="0">
          <a:noAutofit/>
        </a:bodyPr>
        <a:lstStyle/>
        <a:p>
          <a:pPr marL="0" lvl="0" indent="0" algn="ctr" defTabSz="533400">
            <a:lnSpc>
              <a:spcPct val="90000"/>
            </a:lnSpc>
            <a:spcBef>
              <a:spcPct val="0"/>
            </a:spcBef>
            <a:spcAft>
              <a:spcPct val="35000"/>
            </a:spcAft>
            <a:buNone/>
          </a:pPr>
          <a:r>
            <a:rPr lang="lt-LT" sz="1200" kern="1200" dirty="0"/>
            <a:t>SAMS sukūrimas ir diegimas.</a:t>
          </a:r>
        </a:p>
        <a:p>
          <a:pPr marL="0" lvl="0" indent="0" algn="ctr" defTabSz="533400">
            <a:lnSpc>
              <a:spcPct val="90000"/>
            </a:lnSpc>
            <a:spcBef>
              <a:spcPct val="0"/>
            </a:spcBef>
            <a:spcAft>
              <a:spcPct val="35000"/>
            </a:spcAft>
            <a:buNone/>
          </a:pPr>
          <a:endParaRPr lang="lt-LT" sz="1200" b="1" kern="1200" dirty="0">
            <a:solidFill>
              <a:srgbClr val="7A4880"/>
            </a:solidFill>
          </a:endParaRPr>
        </a:p>
        <a:p>
          <a:pPr marL="0" lvl="0" indent="0" algn="ctr" defTabSz="533400">
            <a:lnSpc>
              <a:spcPct val="90000"/>
            </a:lnSpc>
            <a:spcBef>
              <a:spcPct val="0"/>
            </a:spcBef>
            <a:spcAft>
              <a:spcPct val="35000"/>
            </a:spcAft>
            <a:buNone/>
          </a:pPr>
          <a:r>
            <a:rPr lang="lt-LT" sz="1200" kern="1200" dirty="0"/>
            <a:t>SAMS sukūrimo ir diegimo techninė priežiūra</a:t>
          </a:r>
          <a:endParaRPr lang="lt-LT" sz="1200" b="1" kern="1200" dirty="0">
            <a:solidFill>
              <a:srgbClr val="7A4880"/>
            </a:solidFill>
          </a:endParaRPr>
        </a:p>
      </dsp:txBody>
      <dsp:txXfrm>
        <a:off x="10394063" y="1578967"/>
        <a:ext cx="880797" cy="1848735"/>
      </dsp:txXfrm>
    </dsp:sp>
    <dsp:sp modelId="{3B7FE4C2-3836-4831-9EE5-0B1D7A0A20D2}">
      <dsp:nvSpPr>
        <dsp:cNvPr id="0" name=""/>
        <dsp:cNvSpPr/>
      </dsp:nvSpPr>
      <dsp:spPr>
        <a:xfrm>
          <a:off x="9490681" y="2051643"/>
          <a:ext cx="903382" cy="903382"/>
        </a:xfrm>
        <a:prstGeom prst="ellipse">
          <a:avLst/>
        </a:prstGeom>
        <a:solidFill>
          <a:schemeClr val="accent3">
            <a:hueOff val="-16539272"/>
            <a:satOff val="26822"/>
            <a:lumOff val="19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1955800">
            <a:lnSpc>
              <a:spcPct val="90000"/>
            </a:lnSpc>
            <a:spcBef>
              <a:spcPct val="0"/>
            </a:spcBef>
            <a:spcAft>
              <a:spcPct val="35000"/>
            </a:spcAft>
            <a:buNone/>
          </a:pPr>
          <a:r>
            <a:rPr lang="lt-LT" sz="4400" kern="1200" dirty="0"/>
            <a:t>5.</a:t>
          </a:r>
        </a:p>
      </dsp:txBody>
      <dsp:txXfrm>
        <a:off x="9622978" y="2183940"/>
        <a:ext cx="638788" cy="6387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7CBED0-3770-4130-A028-B29B378F3E97}">
      <dsp:nvSpPr>
        <dsp:cNvPr id="0" name=""/>
        <dsp:cNvSpPr/>
      </dsp:nvSpPr>
      <dsp:spPr>
        <a:xfrm>
          <a:off x="0" y="430893"/>
          <a:ext cx="9393647" cy="705600"/>
        </a:xfrm>
        <a:prstGeom prst="rect">
          <a:avLst/>
        </a:prstGeom>
        <a:solidFill>
          <a:schemeClr val="lt1">
            <a:alpha val="90000"/>
            <a:hueOff val="0"/>
            <a:satOff val="0"/>
            <a:lumOff val="0"/>
            <a:alphaOff val="0"/>
          </a:schemeClr>
        </a:solidFill>
        <a:ln w="9525" cap="flat" cmpd="sng" algn="ctr">
          <a:solidFill>
            <a:schemeClr val="accent2">
              <a:shade val="8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9828A88-BE1C-4E91-BD3A-D749C110EAF9}">
      <dsp:nvSpPr>
        <dsp:cNvPr id="0" name=""/>
        <dsp:cNvSpPr/>
      </dsp:nvSpPr>
      <dsp:spPr>
        <a:xfrm>
          <a:off x="469682" y="17613"/>
          <a:ext cx="6575552" cy="826560"/>
        </a:xfrm>
        <a:prstGeom prst="roundRect">
          <a:avLst/>
        </a:prstGeom>
        <a:gradFill rotWithShape="0">
          <a:gsLst>
            <a:gs pos="0">
              <a:schemeClr val="accent2">
                <a:shade val="80000"/>
                <a:hueOff val="0"/>
                <a:satOff val="0"/>
                <a:lumOff val="0"/>
                <a:alphaOff val="0"/>
                <a:tint val="50000"/>
                <a:satMod val="300000"/>
              </a:schemeClr>
            </a:gs>
            <a:gs pos="35000">
              <a:schemeClr val="accent2">
                <a:shade val="80000"/>
                <a:hueOff val="0"/>
                <a:satOff val="0"/>
                <a:lumOff val="0"/>
                <a:alphaOff val="0"/>
                <a:tint val="37000"/>
                <a:satMod val="300000"/>
              </a:schemeClr>
            </a:gs>
            <a:gs pos="100000">
              <a:schemeClr val="accent2">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8540" tIns="0" rIns="248540" bIns="0" numCol="1" spcCol="1270" anchor="ctr" anchorCtr="0">
          <a:noAutofit/>
        </a:bodyPr>
        <a:lstStyle/>
        <a:p>
          <a:pPr marL="0" lvl="0" indent="0" algn="l" defTabSz="800100">
            <a:lnSpc>
              <a:spcPct val="90000"/>
            </a:lnSpc>
            <a:spcBef>
              <a:spcPct val="0"/>
            </a:spcBef>
            <a:spcAft>
              <a:spcPct val="35000"/>
            </a:spcAft>
            <a:buNone/>
          </a:pPr>
          <a:r>
            <a:rPr lang="lt-LT" sz="1800" kern="1200" dirty="0">
              <a:latin typeface="+mn-lt"/>
              <a:ea typeface="Roboto Condensed Light" panose="02000000000000000000" pitchFamily="2" charset="0"/>
              <a:cs typeface="Arial" panose="020B0604020202020204" pitchFamily="34" charset="0"/>
            </a:rPr>
            <a:t>Neefektyvus duomenų ir informacijos apie kultūros procesus ir kultūros ir meno projektų veiklas rinkimas, tvarkymas ir analizė</a:t>
          </a:r>
          <a:endParaRPr lang="lt-LT" sz="1800" kern="1200" dirty="0">
            <a:latin typeface="+mn-lt"/>
          </a:endParaRPr>
        </a:p>
      </dsp:txBody>
      <dsp:txXfrm>
        <a:off x="510031" y="57962"/>
        <a:ext cx="6494854" cy="745862"/>
      </dsp:txXfrm>
    </dsp:sp>
    <dsp:sp modelId="{702E4874-3BC3-4B83-A56F-C814292BCB45}">
      <dsp:nvSpPr>
        <dsp:cNvPr id="0" name=""/>
        <dsp:cNvSpPr/>
      </dsp:nvSpPr>
      <dsp:spPr>
        <a:xfrm>
          <a:off x="0" y="1700974"/>
          <a:ext cx="9393647" cy="705600"/>
        </a:xfrm>
        <a:prstGeom prst="rect">
          <a:avLst/>
        </a:prstGeom>
        <a:solidFill>
          <a:schemeClr val="lt1">
            <a:alpha val="90000"/>
            <a:hueOff val="0"/>
            <a:satOff val="0"/>
            <a:lumOff val="0"/>
            <a:alphaOff val="0"/>
          </a:schemeClr>
        </a:solidFill>
        <a:ln w="9525" cap="flat" cmpd="sng" algn="ctr">
          <a:solidFill>
            <a:schemeClr val="accent2">
              <a:shade val="80000"/>
              <a:hueOff val="-92451"/>
              <a:satOff val="-6057"/>
              <a:lumOff val="14699"/>
              <a:alphaOff val="0"/>
            </a:schemeClr>
          </a:solidFill>
          <a:prstDash val="solid"/>
        </a:ln>
        <a:effectLst/>
      </dsp:spPr>
      <dsp:style>
        <a:lnRef idx="1">
          <a:scrgbClr r="0" g="0" b="0"/>
        </a:lnRef>
        <a:fillRef idx="1">
          <a:scrgbClr r="0" g="0" b="0"/>
        </a:fillRef>
        <a:effectRef idx="0">
          <a:scrgbClr r="0" g="0" b="0"/>
        </a:effectRef>
        <a:fontRef idx="minor"/>
      </dsp:style>
    </dsp:sp>
    <dsp:sp modelId="{7C58D7EB-F55E-49BF-BE50-6DF0447D739F}">
      <dsp:nvSpPr>
        <dsp:cNvPr id="0" name=""/>
        <dsp:cNvSpPr/>
      </dsp:nvSpPr>
      <dsp:spPr>
        <a:xfrm>
          <a:off x="469682" y="1287693"/>
          <a:ext cx="6575552" cy="826560"/>
        </a:xfrm>
        <a:prstGeom prst="roundRect">
          <a:avLst/>
        </a:prstGeom>
        <a:gradFill rotWithShape="0">
          <a:gsLst>
            <a:gs pos="0">
              <a:schemeClr val="accent2">
                <a:shade val="80000"/>
                <a:hueOff val="-92451"/>
                <a:satOff val="-6057"/>
                <a:lumOff val="14699"/>
                <a:alphaOff val="0"/>
                <a:tint val="50000"/>
                <a:satMod val="300000"/>
              </a:schemeClr>
            </a:gs>
            <a:gs pos="35000">
              <a:schemeClr val="accent2">
                <a:shade val="80000"/>
                <a:hueOff val="-92451"/>
                <a:satOff val="-6057"/>
                <a:lumOff val="14699"/>
                <a:alphaOff val="0"/>
                <a:tint val="37000"/>
                <a:satMod val="300000"/>
              </a:schemeClr>
            </a:gs>
            <a:gs pos="100000">
              <a:schemeClr val="accent2">
                <a:shade val="80000"/>
                <a:hueOff val="-92451"/>
                <a:satOff val="-6057"/>
                <a:lumOff val="14699"/>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8540" tIns="0" rIns="248540" bIns="0" numCol="1" spcCol="1270" anchor="ctr" anchorCtr="0">
          <a:noAutofit/>
        </a:bodyPr>
        <a:lstStyle/>
        <a:p>
          <a:pPr marL="0" lvl="0" indent="0" algn="l" defTabSz="800100">
            <a:lnSpc>
              <a:spcPct val="90000"/>
            </a:lnSpc>
            <a:spcBef>
              <a:spcPct val="0"/>
            </a:spcBef>
            <a:spcAft>
              <a:spcPct val="35000"/>
            </a:spcAft>
            <a:buNone/>
          </a:pPr>
          <a:r>
            <a:rPr lang="lt-LT" sz="1800" kern="1200" dirty="0"/>
            <a:t>Duomenų viešinimo poreikių neatitinkantys LKT viešinimo portalo funkcionalumai</a:t>
          </a:r>
          <a:endParaRPr lang="lt-LT" sz="1800" kern="1200" dirty="0">
            <a:latin typeface="+mn-lt"/>
          </a:endParaRPr>
        </a:p>
      </dsp:txBody>
      <dsp:txXfrm>
        <a:off x="510031" y="1328042"/>
        <a:ext cx="6494854" cy="745862"/>
      </dsp:txXfrm>
    </dsp:sp>
    <dsp:sp modelId="{65838426-FABF-4C3B-8B1C-490D92377674}">
      <dsp:nvSpPr>
        <dsp:cNvPr id="0" name=""/>
        <dsp:cNvSpPr/>
      </dsp:nvSpPr>
      <dsp:spPr>
        <a:xfrm>
          <a:off x="0" y="2971054"/>
          <a:ext cx="9393647" cy="705600"/>
        </a:xfrm>
        <a:prstGeom prst="rect">
          <a:avLst/>
        </a:prstGeom>
        <a:solidFill>
          <a:schemeClr val="lt1">
            <a:alpha val="90000"/>
            <a:hueOff val="0"/>
            <a:satOff val="0"/>
            <a:lumOff val="0"/>
            <a:alphaOff val="0"/>
          </a:schemeClr>
        </a:solidFill>
        <a:ln w="9525" cap="flat" cmpd="sng" algn="ctr">
          <a:solidFill>
            <a:schemeClr val="accent2">
              <a:shade val="80000"/>
              <a:hueOff val="-184903"/>
              <a:satOff val="-12114"/>
              <a:lumOff val="29399"/>
              <a:alphaOff val="0"/>
            </a:schemeClr>
          </a:solidFill>
          <a:prstDash val="solid"/>
        </a:ln>
        <a:effectLst/>
      </dsp:spPr>
      <dsp:style>
        <a:lnRef idx="1">
          <a:scrgbClr r="0" g="0" b="0"/>
        </a:lnRef>
        <a:fillRef idx="1">
          <a:scrgbClr r="0" g="0" b="0"/>
        </a:fillRef>
        <a:effectRef idx="0">
          <a:scrgbClr r="0" g="0" b="0"/>
        </a:effectRef>
        <a:fontRef idx="minor"/>
      </dsp:style>
    </dsp:sp>
    <dsp:sp modelId="{91D0469A-C1D3-4617-AF7A-84455A19D1BE}">
      <dsp:nvSpPr>
        <dsp:cNvPr id="0" name=""/>
        <dsp:cNvSpPr/>
      </dsp:nvSpPr>
      <dsp:spPr>
        <a:xfrm>
          <a:off x="469682" y="2557774"/>
          <a:ext cx="6575552" cy="826560"/>
        </a:xfrm>
        <a:prstGeom prst="roundRect">
          <a:avLst/>
        </a:prstGeom>
        <a:gradFill rotWithShape="0">
          <a:gsLst>
            <a:gs pos="0">
              <a:schemeClr val="accent2">
                <a:shade val="80000"/>
                <a:hueOff val="-184903"/>
                <a:satOff val="-12114"/>
                <a:lumOff val="29399"/>
                <a:alphaOff val="0"/>
                <a:tint val="50000"/>
                <a:satMod val="300000"/>
              </a:schemeClr>
            </a:gs>
            <a:gs pos="35000">
              <a:schemeClr val="accent2">
                <a:shade val="80000"/>
                <a:hueOff val="-184903"/>
                <a:satOff val="-12114"/>
                <a:lumOff val="29399"/>
                <a:alphaOff val="0"/>
                <a:tint val="37000"/>
                <a:satMod val="300000"/>
              </a:schemeClr>
            </a:gs>
            <a:gs pos="100000">
              <a:schemeClr val="accent2">
                <a:shade val="80000"/>
                <a:hueOff val="-184903"/>
                <a:satOff val="-12114"/>
                <a:lumOff val="29399"/>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8540" tIns="0" rIns="248540" bIns="0" numCol="1" spcCol="1270" anchor="ctr" anchorCtr="0">
          <a:noAutofit/>
        </a:bodyPr>
        <a:lstStyle/>
        <a:p>
          <a:pPr marL="0" lvl="0" indent="0" algn="l" defTabSz="800100">
            <a:lnSpc>
              <a:spcPct val="90000"/>
            </a:lnSpc>
            <a:spcBef>
              <a:spcPct val="0"/>
            </a:spcBef>
            <a:spcAft>
              <a:spcPct val="35000"/>
            </a:spcAft>
            <a:buNone/>
          </a:pPr>
          <a:r>
            <a:rPr lang="lt-LT" sz="1800" kern="1200" dirty="0">
              <a:latin typeface="+mn-lt"/>
              <a:ea typeface="Roboto Condensed Light" panose="02000000000000000000" pitchFamily="2" charset="0"/>
              <a:cs typeface="Arial" panose="020B0604020202020204" pitchFamily="34" charset="0"/>
            </a:rPr>
            <a:t>Nepakankamai optimizuoti LKT darbuotojų veiklos procesai</a:t>
          </a:r>
          <a:endParaRPr lang="lt-LT" sz="1800" kern="1200" dirty="0">
            <a:latin typeface="+mn-lt"/>
          </a:endParaRPr>
        </a:p>
      </dsp:txBody>
      <dsp:txXfrm>
        <a:off x="510031" y="2598123"/>
        <a:ext cx="6494854" cy="745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7CBED0-3770-4130-A028-B29B378F3E97}">
      <dsp:nvSpPr>
        <dsp:cNvPr id="0" name=""/>
        <dsp:cNvSpPr/>
      </dsp:nvSpPr>
      <dsp:spPr>
        <a:xfrm>
          <a:off x="0" y="539987"/>
          <a:ext cx="8348458" cy="428400"/>
        </a:xfrm>
        <a:prstGeom prst="rect">
          <a:avLst/>
        </a:prstGeom>
        <a:solidFill>
          <a:schemeClr val="lt1">
            <a:alpha val="90000"/>
            <a:hueOff val="0"/>
            <a:satOff val="0"/>
            <a:lumOff val="0"/>
            <a:alphaOff val="0"/>
          </a:schemeClr>
        </a:solidFill>
        <a:ln w="9525" cap="flat" cmpd="sng" algn="ctr">
          <a:solidFill>
            <a:schemeClr val="accent2">
              <a:shade val="8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79828A88-BE1C-4E91-BD3A-D749C110EAF9}">
      <dsp:nvSpPr>
        <dsp:cNvPr id="0" name=""/>
        <dsp:cNvSpPr/>
      </dsp:nvSpPr>
      <dsp:spPr>
        <a:xfrm>
          <a:off x="407801" y="248042"/>
          <a:ext cx="6912072" cy="501840"/>
        </a:xfrm>
        <a:prstGeom prst="roundRect">
          <a:avLst/>
        </a:prstGeom>
        <a:gradFill rotWithShape="0">
          <a:gsLst>
            <a:gs pos="0">
              <a:schemeClr val="accent2">
                <a:shade val="80000"/>
                <a:hueOff val="0"/>
                <a:satOff val="0"/>
                <a:lumOff val="0"/>
                <a:alphaOff val="0"/>
                <a:tint val="50000"/>
                <a:satMod val="300000"/>
              </a:schemeClr>
            </a:gs>
            <a:gs pos="35000">
              <a:schemeClr val="accent2">
                <a:shade val="80000"/>
                <a:hueOff val="0"/>
                <a:satOff val="0"/>
                <a:lumOff val="0"/>
                <a:alphaOff val="0"/>
                <a:tint val="37000"/>
                <a:satMod val="300000"/>
              </a:schemeClr>
            </a:gs>
            <a:gs pos="100000">
              <a:schemeClr val="accent2">
                <a:shade val="8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0886" tIns="0" rIns="220886" bIns="0" numCol="1" spcCol="1270" anchor="ctr" anchorCtr="0">
          <a:noAutofit/>
        </a:bodyPr>
        <a:lstStyle/>
        <a:p>
          <a:pPr marL="0" lvl="0" indent="0" algn="l" defTabSz="755650">
            <a:lnSpc>
              <a:spcPct val="90000"/>
            </a:lnSpc>
            <a:spcBef>
              <a:spcPct val="0"/>
            </a:spcBef>
            <a:spcAft>
              <a:spcPct val="35000"/>
            </a:spcAft>
            <a:buNone/>
          </a:pPr>
          <a:r>
            <a:rPr lang="lt-LT" sz="1700" kern="1200" dirty="0">
              <a:latin typeface="+mn-lt"/>
              <a:ea typeface="Roboto Condensed Light" panose="02000000000000000000" pitchFamily="2" charset="0"/>
              <a:cs typeface="Arial" panose="020B0604020202020204" pitchFamily="34" charset="0"/>
            </a:rPr>
            <a:t>LKT darbuotojai, </a:t>
          </a:r>
          <a:r>
            <a:rPr lang="en-US" sz="1700" kern="1200" dirty="0" err="1"/>
            <a:t>kurie</a:t>
          </a:r>
          <a:r>
            <a:rPr lang="en-US" sz="1700" kern="1200" dirty="0"/>
            <a:t> </a:t>
          </a:r>
          <a:r>
            <a:rPr lang="en-US" sz="1700" kern="1200" dirty="0" err="1"/>
            <a:t>vykdo</a:t>
          </a:r>
          <a:r>
            <a:rPr lang="en-US" sz="1700" kern="1200" dirty="0"/>
            <a:t> </a:t>
          </a:r>
          <a:r>
            <a:rPr lang="en-US" sz="1700" kern="1200" dirty="0" err="1"/>
            <a:t>duomenų</a:t>
          </a:r>
          <a:r>
            <a:rPr lang="en-US" sz="1700" kern="1200" dirty="0"/>
            <a:t> </a:t>
          </a:r>
          <a:r>
            <a:rPr lang="en-US" sz="1700" kern="1200" dirty="0" err="1"/>
            <a:t>surinkimą</a:t>
          </a:r>
          <a:r>
            <a:rPr lang="en-US" sz="1700" kern="1200" dirty="0"/>
            <a:t>, </a:t>
          </a:r>
          <a:r>
            <a:rPr lang="en-US" sz="1700" kern="1200" dirty="0" err="1"/>
            <a:t>analizę</a:t>
          </a:r>
          <a:r>
            <a:rPr lang="en-US" sz="1700" kern="1200" dirty="0"/>
            <a:t>, </a:t>
          </a:r>
          <a:r>
            <a:rPr lang="en-US" sz="1700" kern="1200" dirty="0" err="1"/>
            <a:t>ataskaitų</a:t>
          </a:r>
          <a:r>
            <a:rPr lang="en-US" sz="1700" kern="1200" dirty="0"/>
            <a:t> </a:t>
          </a:r>
          <a:r>
            <a:rPr lang="en-US" sz="1700" kern="1200" dirty="0" err="1"/>
            <a:t>formavimą</a:t>
          </a:r>
          <a:r>
            <a:rPr lang="en-US" sz="1700" kern="1200" dirty="0"/>
            <a:t> </a:t>
          </a:r>
          <a:r>
            <a:rPr lang="en-US" sz="1700" kern="1200" dirty="0" err="1"/>
            <a:t>ir</a:t>
          </a:r>
          <a:r>
            <a:rPr lang="en-US" sz="1700" kern="1200" dirty="0"/>
            <a:t> </a:t>
          </a:r>
          <a:r>
            <a:rPr lang="en-US" sz="1700" kern="1200" dirty="0" err="1"/>
            <a:t>pateikimą</a:t>
          </a:r>
          <a:r>
            <a:rPr lang="en-US" sz="1700" kern="1200" dirty="0"/>
            <a:t>. </a:t>
          </a:r>
          <a:endParaRPr lang="lt-LT" sz="1700" kern="1200" dirty="0">
            <a:latin typeface="+mn-lt"/>
          </a:endParaRPr>
        </a:p>
      </dsp:txBody>
      <dsp:txXfrm>
        <a:off x="432299" y="272540"/>
        <a:ext cx="6863076" cy="452844"/>
      </dsp:txXfrm>
    </dsp:sp>
    <dsp:sp modelId="{702E4874-3BC3-4B83-A56F-C814292BCB45}">
      <dsp:nvSpPr>
        <dsp:cNvPr id="0" name=""/>
        <dsp:cNvSpPr/>
      </dsp:nvSpPr>
      <dsp:spPr>
        <a:xfrm>
          <a:off x="0" y="2317718"/>
          <a:ext cx="8348458" cy="428400"/>
        </a:xfrm>
        <a:prstGeom prst="rect">
          <a:avLst/>
        </a:prstGeom>
        <a:solidFill>
          <a:schemeClr val="lt1">
            <a:alpha val="90000"/>
            <a:hueOff val="0"/>
            <a:satOff val="0"/>
            <a:lumOff val="0"/>
            <a:alphaOff val="0"/>
          </a:schemeClr>
        </a:solidFill>
        <a:ln w="9525" cap="flat" cmpd="sng" algn="ctr">
          <a:solidFill>
            <a:schemeClr val="accent2">
              <a:shade val="80000"/>
              <a:hueOff val="-92451"/>
              <a:satOff val="-6057"/>
              <a:lumOff val="14699"/>
              <a:alphaOff val="0"/>
            </a:schemeClr>
          </a:solidFill>
          <a:prstDash val="solid"/>
        </a:ln>
        <a:effectLst/>
      </dsp:spPr>
      <dsp:style>
        <a:lnRef idx="1">
          <a:scrgbClr r="0" g="0" b="0"/>
        </a:lnRef>
        <a:fillRef idx="1">
          <a:scrgbClr r="0" g="0" b="0"/>
        </a:fillRef>
        <a:effectRef idx="0">
          <a:scrgbClr r="0" g="0" b="0"/>
        </a:effectRef>
        <a:fontRef idx="minor"/>
      </dsp:style>
    </dsp:sp>
    <dsp:sp modelId="{7C58D7EB-F55E-49BF-BE50-6DF0447D739F}">
      <dsp:nvSpPr>
        <dsp:cNvPr id="0" name=""/>
        <dsp:cNvSpPr/>
      </dsp:nvSpPr>
      <dsp:spPr>
        <a:xfrm>
          <a:off x="417015" y="1060187"/>
          <a:ext cx="6877707" cy="1508450"/>
        </a:xfrm>
        <a:prstGeom prst="roundRect">
          <a:avLst/>
        </a:prstGeom>
        <a:gradFill rotWithShape="0">
          <a:gsLst>
            <a:gs pos="0">
              <a:schemeClr val="accent2">
                <a:shade val="80000"/>
                <a:hueOff val="-92451"/>
                <a:satOff val="-6057"/>
                <a:lumOff val="14699"/>
                <a:alphaOff val="0"/>
                <a:tint val="50000"/>
                <a:satMod val="300000"/>
              </a:schemeClr>
            </a:gs>
            <a:gs pos="35000">
              <a:schemeClr val="accent2">
                <a:shade val="80000"/>
                <a:hueOff val="-92451"/>
                <a:satOff val="-6057"/>
                <a:lumOff val="14699"/>
                <a:alphaOff val="0"/>
                <a:tint val="37000"/>
                <a:satMod val="300000"/>
              </a:schemeClr>
            </a:gs>
            <a:gs pos="100000">
              <a:schemeClr val="accent2">
                <a:shade val="80000"/>
                <a:hueOff val="-92451"/>
                <a:satOff val="-6057"/>
                <a:lumOff val="14699"/>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0886" tIns="0" rIns="220886" bIns="0" numCol="1" spcCol="1270" anchor="ctr" anchorCtr="0">
          <a:noAutofit/>
        </a:bodyPr>
        <a:lstStyle/>
        <a:p>
          <a:pPr marL="0" lvl="0" algn="l" defTabSz="755650">
            <a:lnSpc>
              <a:spcPct val="90000"/>
            </a:lnSpc>
            <a:spcBef>
              <a:spcPct val="0"/>
            </a:spcBef>
            <a:spcAft>
              <a:spcPct val="35000"/>
            </a:spcAft>
            <a:buNone/>
          </a:pPr>
          <a:r>
            <a:rPr lang="en-US" sz="1700" kern="1200" dirty="0" err="1"/>
            <a:t>Kitų</a:t>
          </a:r>
          <a:r>
            <a:rPr lang="en-US" sz="1700" kern="1200" dirty="0"/>
            <a:t> </a:t>
          </a:r>
          <a:r>
            <a:rPr lang="en-US" sz="1700" kern="1200" dirty="0" err="1"/>
            <a:t>institucijų</a:t>
          </a:r>
          <a:r>
            <a:rPr lang="en-US" sz="1700" kern="1200" dirty="0"/>
            <a:t> </a:t>
          </a:r>
          <a:r>
            <a:rPr lang="en-US" sz="1700" kern="1200" dirty="0" err="1"/>
            <a:t>darbuotojai</a:t>
          </a:r>
          <a:r>
            <a:rPr lang="en-US" sz="1700" kern="1200" dirty="0"/>
            <a:t>, </a:t>
          </a:r>
          <a:r>
            <a:rPr lang="en-US" sz="1700" kern="1200" dirty="0" err="1"/>
            <a:t>sprendimų</a:t>
          </a:r>
          <a:r>
            <a:rPr lang="en-US" sz="1700" kern="1200" dirty="0"/>
            <a:t> </a:t>
          </a:r>
          <a:r>
            <a:rPr lang="en-US" sz="1700" kern="1200" dirty="0" err="1"/>
            <a:t>priėmėjai</a:t>
          </a:r>
          <a:r>
            <a:rPr lang="lt-LT" sz="1700" kern="1200" dirty="0"/>
            <a:t>, kurie:</a:t>
          </a:r>
        </a:p>
        <a:p>
          <a:pPr marL="355600" lvl="0" indent="0" algn="l" defTabSz="755650">
            <a:lnSpc>
              <a:spcPct val="90000"/>
            </a:lnSpc>
            <a:spcBef>
              <a:spcPct val="0"/>
            </a:spcBef>
            <a:spcAft>
              <a:spcPct val="35000"/>
            </a:spcAft>
            <a:buNone/>
          </a:pPr>
          <a:r>
            <a:rPr lang="lt-LT" sz="1700" kern="1200" dirty="0"/>
            <a:t>- teikia duomenis LKT;</a:t>
          </a:r>
        </a:p>
        <a:p>
          <a:pPr marL="355600" lvl="0" indent="0" algn="l" defTabSz="755650">
            <a:lnSpc>
              <a:spcPct val="90000"/>
            </a:lnSpc>
            <a:spcBef>
              <a:spcPct val="0"/>
            </a:spcBef>
            <a:spcAft>
              <a:spcPct val="35000"/>
            </a:spcAft>
            <a:buClr>
              <a:srgbClr val="7A4880"/>
            </a:buClr>
            <a:buSzPts val="1100"/>
            <a:buFont typeface="Symbol" panose="05050102010706020507" pitchFamily="18" charset="2"/>
            <a:buNone/>
          </a:pPr>
          <a:r>
            <a:rPr lang="lt-LT" sz="1700" kern="1200" dirty="0"/>
            <a:t>- gauna iš LKT parengtas ataskaitas ir duomenis kitais formatais;</a:t>
          </a:r>
        </a:p>
        <a:p>
          <a:pPr marL="355600" lvl="0" indent="0" algn="l" defTabSz="755650">
            <a:lnSpc>
              <a:spcPct val="90000"/>
            </a:lnSpc>
            <a:spcBef>
              <a:spcPct val="0"/>
            </a:spcBef>
            <a:spcAft>
              <a:spcPct val="35000"/>
            </a:spcAft>
            <a:buNone/>
          </a:pPr>
          <a:r>
            <a:rPr lang="lt-LT" sz="1700" kern="1200" dirty="0"/>
            <a:t>- </a:t>
          </a:r>
          <a:r>
            <a:rPr lang="en-US" sz="1700" kern="1200" dirty="0" err="1"/>
            <a:t>priima</a:t>
          </a:r>
          <a:r>
            <a:rPr lang="en-US" sz="1700" kern="1200" dirty="0"/>
            <a:t> </a:t>
          </a:r>
          <a:r>
            <a:rPr lang="en-US" sz="1700" kern="1200" dirty="0" err="1"/>
            <a:t>sprendimus</a:t>
          </a:r>
          <a:r>
            <a:rPr lang="en-US" sz="1700" kern="1200" dirty="0"/>
            <a:t> </a:t>
          </a:r>
          <a:r>
            <a:rPr lang="en-US" sz="1700" kern="1200" dirty="0" err="1"/>
            <a:t>dėl</a:t>
          </a:r>
          <a:r>
            <a:rPr lang="en-US" sz="1700" kern="1200" dirty="0"/>
            <a:t> </a:t>
          </a:r>
          <a:r>
            <a:rPr lang="en-US" sz="1700" kern="1200" dirty="0" err="1"/>
            <a:t>kultūros</a:t>
          </a:r>
          <a:r>
            <a:rPr lang="en-US" sz="1700" kern="1200" dirty="0"/>
            <a:t> </a:t>
          </a:r>
          <a:r>
            <a:rPr lang="en-US" sz="1700" kern="1200" dirty="0" err="1"/>
            <a:t>politikos</a:t>
          </a:r>
          <a:r>
            <a:rPr lang="en-US" sz="1700" kern="1200" dirty="0"/>
            <a:t> </a:t>
          </a:r>
          <a:r>
            <a:rPr lang="en-US" sz="1700" kern="1200" dirty="0" err="1"/>
            <a:t>formavimo</a:t>
          </a:r>
          <a:r>
            <a:rPr lang="en-US" sz="1700" kern="1200" dirty="0"/>
            <a:t> </a:t>
          </a:r>
          <a:r>
            <a:rPr lang="en-US" sz="1700" kern="1200" dirty="0" err="1"/>
            <a:t>Lietuvoje</a:t>
          </a:r>
          <a:r>
            <a:rPr lang="en-US" sz="1700" kern="1200" dirty="0"/>
            <a:t>. </a:t>
          </a:r>
          <a:endParaRPr lang="lt-LT" sz="1700" kern="1200" dirty="0">
            <a:latin typeface="+mn-lt"/>
          </a:endParaRPr>
        </a:p>
      </dsp:txBody>
      <dsp:txXfrm>
        <a:off x="490651" y="1133823"/>
        <a:ext cx="6730435" cy="1361178"/>
      </dsp:txXfrm>
    </dsp:sp>
    <dsp:sp modelId="{249D799B-D3CB-42B7-9BEA-2473F2FA7529}">
      <dsp:nvSpPr>
        <dsp:cNvPr id="0" name=""/>
        <dsp:cNvSpPr/>
      </dsp:nvSpPr>
      <dsp:spPr>
        <a:xfrm>
          <a:off x="0" y="3088838"/>
          <a:ext cx="8348458" cy="428400"/>
        </a:xfrm>
        <a:prstGeom prst="rect">
          <a:avLst/>
        </a:prstGeom>
        <a:solidFill>
          <a:schemeClr val="lt1">
            <a:alpha val="90000"/>
            <a:hueOff val="0"/>
            <a:satOff val="0"/>
            <a:lumOff val="0"/>
            <a:alphaOff val="0"/>
          </a:schemeClr>
        </a:solidFill>
        <a:ln w="9525" cap="flat" cmpd="sng" algn="ctr">
          <a:solidFill>
            <a:schemeClr val="accent2">
              <a:shade val="80000"/>
              <a:hueOff val="-184903"/>
              <a:satOff val="-12114"/>
              <a:lumOff val="29399"/>
              <a:alphaOff val="0"/>
            </a:schemeClr>
          </a:solidFill>
          <a:prstDash val="solid"/>
        </a:ln>
        <a:effectLst/>
      </dsp:spPr>
      <dsp:style>
        <a:lnRef idx="1">
          <a:scrgbClr r="0" g="0" b="0"/>
        </a:lnRef>
        <a:fillRef idx="1">
          <a:scrgbClr r="0" g="0" b="0"/>
        </a:fillRef>
        <a:effectRef idx="0">
          <a:scrgbClr r="0" g="0" b="0"/>
        </a:effectRef>
        <a:fontRef idx="minor"/>
      </dsp:style>
    </dsp:sp>
    <dsp:sp modelId="{B0271576-F7BD-4B87-BC5B-01E46B029938}">
      <dsp:nvSpPr>
        <dsp:cNvPr id="0" name=""/>
        <dsp:cNvSpPr/>
      </dsp:nvSpPr>
      <dsp:spPr>
        <a:xfrm>
          <a:off x="417422" y="2837918"/>
          <a:ext cx="6892845" cy="501840"/>
        </a:xfrm>
        <a:prstGeom prst="roundRect">
          <a:avLst/>
        </a:prstGeom>
        <a:gradFill rotWithShape="0">
          <a:gsLst>
            <a:gs pos="0">
              <a:schemeClr val="accent2">
                <a:shade val="80000"/>
                <a:hueOff val="-184903"/>
                <a:satOff val="-12114"/>
                <a:lumOff val="29399"/>
                <a:alphaOff val="0"/>
                <a:tint val="50000"/>
                <a:satMod val="300000"/>
              </a:schemeClr>
            </a:gs>
            <a:gs pos="35000">
              <a:schemeClr val="accent2">
                <a:shade val="80000"/>
                <a:hueOff val="-184903"/>
                <a:satOff val="-12114"/>
                <a:lumOff val="29399"/>
                <a:alphaOff val="0"/>
                <a:tint val="37000"/>
                <a:satMod val="300000"/>
              </a:schemeClr>
            </a:gs>
            <a:gs pos="100000">
              <a:schemeClr val="accent2">
                <a:shade val="80000"/>
                <a:hueOff val="-184903"/>
                <a:satOff val="-12114"/>
                <a:lumOff val="29399"/>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0886" tIns="0" rIns="220886" bIns="0" numCol="1" spcCol="1270" anchor="ctr" anchorCtr="0">
          <a:noAutofit/>
        </a:bodyPr>
        <a:lstStyle/>
        <a:p>
          <a:pPr marL="0" lvl="0" indent="0" algn="l" defTabSz="755650">
            <a:lnSpc>
              <a:spcPct val="90000"/>
            </a:lnSpc>
            <a:spcBef>
              <a:spcPct val="0"/>
            </a:spcBef>
            <a:spcAft>
              <a:spcPct val="35000"/>
            </a:spcAft>
            <a:buNone/>
          </a:pPr>
          <a:r>
            <a:rPr lang="lt-LT" sz="1700" kern="1200" dirty="0">
              <a:latin typeface="+mn-lt"/>
              <a:ea typeface="Roboto Condensed Light" panose="02000000000000000000" pitchFamily="2" charset="0"/>
              <a:cs typeface="Arial" panose="020B0604020202020204" pitchFamily="34" charset="0"/>
            </a:rPr>
            <a:t>Visuomenė</a:t>
          </a:r>
          <a:endParaRPr lang="lt-LT" sz="1700" kern="1200" dirty="0">
            <a:latin typeface="+mn-lt"/>
          </a:endParaRPr>
        </a:p>
      </dsp:txBody>
      <dsp:txXfrm>
        <a:off x="441920" y="2862416"/>
        <a:ext cx="6843849" cy="45284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lt-L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152EA0-1B2D-4F6B-9046-CF974DD79558}" type="datetimeFigureOut">
              <a:rPr lang="lt-LT" smtClean="0"/>
              <a:t>2021-12-02</a:t>
            </a:fld>
            <a:endParaRPr lang="lt-L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lt-L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lt-L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A9AA6B-7668-4D0A-A107-74B3E61C9D02}" type="slidenum">
              <a:rPr lang="lt-LT" smtClean="0"/>
              <a:t>‹#›</a:t>
            </a:fld>
            <a:endParaRPr lang="lt-LT"/>
          </a:p>
        </p:txBody>
      </p:sp>
    </p:spTree>
    <p:extLst>
      <p:ext uri="{BB962C8B-B14F-4D97-AF65-F5344CB8AC3E}">
        <p14:creationId xmlns:p14="http://schemas.microsoft.com/office/powerpoint/2010/main" val="1764954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1089484" y="1730403"/>
            <a:ext cx="7531497"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616370" y="2470926"/>
            <a:ext cx="8681508"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AAF19059-5D81-43AD-8136-EFB0D20274AF}" type="datetime1">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61089-C1BD-4B70-9C32-844FC4C79E6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70AB308-154C-48E8-A271-4E080D889576}" type="datetime1">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61089-C1BD-4B70-9C32-844FC4C79E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9600" y="274639"/>
            <a:ext cx="80264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B0DB53C-638D-4DBB-BED0-1A4CAFEA2AD1}" type="datetime1">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61089-C1BD-4B70-9C32-844FC4C79E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98897FC-68DB-4A0E-9081-237E9648D3EA}" type="datetime1">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61089-C1BD-4B70-9C32-844FC4C79E6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3173" y="-925"/>
            <a:ext cx="12195173"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1" y="2647950"/>
            <a:ext cx="4762500"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1092532" y="1726738"/>
            <a:ext cx="7534656"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621536" y="2468304"/>
            <a:ext cx="8680704"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49B17018-04F2-49E0-9483-9886C8AB22C1}" type="datetime1">
              <a:rPr lang="en-US" smtClean="0"/>
              <a:t>12/2/2021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B61089-C1BD-4B70-9C32-844FC4C79E6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097280"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6688" y="1097280"/>
            <a:ext cx="42672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47D4DF1-ADF0-4494-B242-3423CBFF3176}" type="datetime1">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61089-C1BD-4B70-9C32-844FC4C79E68}" type="slidenum">
              <a:rPr lang="en-US" smtClean="0"/>
              <a:t>‹#›</a:t>
            </a:fld>
            <a:endParaRPr lang="en-US"/>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97280"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1092200"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6688" y="1097280"/>
            <a:ext cx="42672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6266688" y="1701848"/>
            <a:ext cx="42672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578E1F5-4E7D-488F-B093-B507C0AC2E50}" type="datetime1">
              <a:rPr lang="en-US" smtClean="0"/>
              <a:t>12/2/2021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B61089-C1BD-4B70-9C32-844FC4C79E6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5694D45-B405-4C13-AB9C-B8404FED6830}" type="datetime1">
              <a:rPr lang="en-US" smtClean="0"/>
              <a:t>12/2/2021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B61089-C1BD-4B70-9C32-844FC4C79E6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35624D-17C5-488F-9BF4-2B8A2A146610}" type="datetime1">
              <a:rPr lang="en-US" smtClean="0"/>
              <a:t>12/2/2021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B61089-C1BD-4B70-9C32-844FC4C79E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1720852" y="-1720850"/>
            <a:ext cx="6858000" cy="10299704"/>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1046573" y="1576104"/>
            <a:ext cx="694944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6332737" y="2618913"/>
            <a:ext cx="507703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730605" y="2253385"/>
            <a:ext cx="7726347"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FB205019-8201-4673-AF63-C86A91FF11B6}" type="datetime1">
              <a:rPr lang="en-US" smtClean="0"/>
              <a:t>12/2/2021</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6DB61089-C1BD-4B70-9C32-844FC4C79E6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705101" y="0"/>
            <a:ext cx="9486900"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1" y="2647950"/>
            <a:ext cx="4762500"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1" y="5048250"/>
            <a:ext cx="4762500"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94929" y="1717501"/>
            <a:ext cx="73152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524639" y="2180529"/>
            <a:ext cx="8128727"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73BF92-B53A-4F79-9246-D6CCAE387EE4}" type="datetime1">
              <a:rPr lang="en-US" smtClean="0"/>
              <a:t>12/2/2021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B61089-C1BD-4B70-9C32-844FC4C79E6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3175" y="5050633"/>
            <a:ext cx="4765676"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3173" y="5051293"/>
            <a:ext cx="12195173"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97280" y="365760"/>
            <a:ext cx="1002792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097280" y="1100629"/>
            <a:ext cx="1002792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68224" y="5870448"/>
            <a:ext cx="2901696" cy="201168"/>
          </a:xfrm>
          <a:prstGeom prst="rect">
            <a:avLst/>
          </a:prstGeom>
        </p:spPr>
        <p:txBody>
          <a:bodyPr vert="horz" lIns="91440" tIns="45720" rIns="91440" bIns="45720" rtlCol="0" anchor="ctr"/>
          <a:lstStyle>
            <a:lvl1pPr algn="l">
              <a:defRPr sz="1200">
                <a:solidFill>
                  <a:srgbClr val="FFFFFF"/>
                </a:solidFill>
              </a:defRPr>
            </a:lvl1pPr>
          </a:lstStyle>
          <a:p>
            <a:fld id="{21B63822-EC70-4BCF-939F-8143A1B41420}" type="datetime1">
              <a:rPr lang="en-US" smtClean="0"/>
              <a:t>12/2/2021</a:t>
            </a:fld>
            <a:endParaRPr lang="en-US"/>
          </a:p>
        </p:txBody>
      </p:sp>
      <p:sp>
        <p:nvSpPr>
          <p:cNvPr id="5" name="Footer Placeholder 4"/>
          <p:cNvSpPr>
            <a:spLocks noGrp="1"/>
          </p:cNvSpPr>
          <p:nvPr>
            <p:ph type="ftr" sz="quarter" idx="3"/>
          </p:nvPr>
        </p:nvSpPr>
        <p:spPr>
          <a:xfrm>
            <a:off x="4690019" y="6285122"/>
            <a:ext cx="62992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11201384" y="6170822"/>
            <a:ext cx="67056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6DB61089-C1BD-4B70-9C32-844FC4C79E6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29640" y="4863518"/>
            <a:ext cx="7036525" cy="1101055"/>
          </a:xfrm>
          <a:noFill/>
        </p:spPr>
        <p:txBody>
          <a:bodyPr anchor="t">
            <a:noAutofit/>
          </a:bodyPr>
          <a:lstStyle/>
          <a:p>
            <a:r>
              <a:rPr lang="pt-BR" sz="1600" dirty="0">
                <a:solidFill>
                  <a:schemeClr val="bg1"/>
                </a:solidFill>
                <a:latin typeface="Arial" panose="020B0604020202020204" pitchFamily="34" charset="0"/>
                <a:ea typeface="Roboto Condensed Light" panose="02000000000000000000" pitchFamily="2" charset="0"/>
                <a:cs typeface="Arial" panose="020B0604020202020204" pitchFamily="34" charset="0"/>
              </a:rPr>
              <a:t>Kultūros ir meno projektų ir procesų stebėsenos ir analizės modeliavimo sistemos sukūrim</a:t>
            </a:r>
            <a:r>
              <a:rPr lang="lt-LT" sz="1600" dirty="0">
                <a:solidFill>
                  <a:schemeClr val="bg1"/>
                </a:solidFill>
                <a:latin typeface="Arial" panose="020B0604020202020204" pitchFamily="34" charset="0"/>
                <a:ea typeface="Roboto Condensed Light" panose="02000000000000000000" pitchFamily="2" charset="0"/>
                <a:cs typeface="Arial" panose="020B0604020202020204" pitchFamily="34" charset="0"/>
              </a:rPr>
              <a:t>o Galimybių </a:t>
            </a:r>
            <a:r>
              <a:rPr lang="lt-LT" sz="1600" dirty="0" err="1">
                <a:solidFill>
                  <a:schemeClr val="bg1"/>
                </a:solidFill>
                <a:latin typeface="Arial" panose="020B0604020202020204" pitchFamily="34" charset="0"/>
                <a:ea typeface="Roboto Condensed Light" panose="02000000000000000000" pitchFamily="2" charset="0"/>
                <a:cs typeface="Arial" panose="020B0604020202020204" pitchFamily="34" charset="0"/>
              </a:rPr>
              <a:t>studijA</a:t>
            </a:r>
            <a:r>
              <a:rPr lang="lt-LT" sz="1600" dirty="0">
                <a:solidFill>
                  <a:schemeClr val="bg1"/>
                </a:solidFill>
                <a:latin typeface="Arial" panose="020B0604020202020204" pitchFamily="34" charset="0"/>
                <a:ea typeface="Roboto Condensed Light" panose="02000000000000000000" pitchFamily="2" charset="0"/>
                <a:cs typeface="Arial" panose="020B0604020202020204" pitchFamily="34" charset="0"/>
              </a:rPr>
              <a:t> </a:t>
            </a:r>
            <a:br>
              <a:rPr lang="lt-LT" sz="1600" b="1" dirty="0">
                <a:solidFill>
                  <a:schemeClr val="bg1"/>
                </a:solidFill>
                <a:latin typeface="Arial" panose="020B0604020202020204" pitchFamily="34" charset="0"/>
                <a:ea typeface="Roboto Condensed Light" panose="02000000000000000000" pitchFamily="2" charset="0"/>
                <a:cs typeface="Arial" panose="020B0604020202020204" pitchFamily="34" charset="0"/>
              </a:rPr>
            </a:br>
            <a:br>
              <a:rPr lang="lt-LT" sz="1600" b="1" dirty="0">
                <a:solidFill>
                  <a:schemeClr val="bg1"/>
                </a:solidFill>
                <a:latin typeface="Arial" panose="020B0604020202020204" pitchFamily="34" charset="0"/>
                <a:ea typeface="Roboto Condensed Light" panose="02000000000000000000" pitchFamily="2" charset="0"/>
                <a:cs typeface="Arial" panose="020B0604020202020204" pitchFamily="34" charset="0"/>
              </a:rPr>
            </a:br>
            <a:br>
              <a:rPr lang="lt-LT" sz="1600" b="1" dirty="0">
                <a:solidFill>
                  <a:schemeClr val="bg1"/>
                </a:solidFill>
                <a:latin typeface="Arial" panose="020B0604020202020204" pitchFamily="34" charset="0"/>
                <a:ea typeface="Roboto Condensed Light" panose="02000000000000000000" pitchFamily="2" charset="0"/>
                <a:cs typeface="Arial" panose="020B0604020202020204" pitchFamily="34" charset="0"/>
              </a:rPr>
            </a:br>
            <a:br>
              <a:rPr lang="lt-LT" sz="1600" b="1" dirty="0">
                <a:solidFill>
                  <a:schemeClr val="bg1"/>
                </a:solidFill>
                <a:latin typeface="Arial" panose="020B0604020202020204" pitchFamily="34" charset="0"/>
                <a:ea typeface="Roboto Condensed Light" panose="02000000000000000000" pitchFamily="2" charset="0"/>
                <a:cs typeface="Arial" panose="020B0604020202020204" pitchFamily="34" charset="0"/>
              </a:rPr>
            </a:br>
            <a:endParaRPr lang="en-US" sz="1600" b="1" dirty="0">
              <a:solidFill>
                <a:schemeClr val="bg1"/>
              </a:solidFill>
              <a:latin typeface="Arial" panose="020B0604020202020204" pitchFamily="34" charset="0"/>
              <a:ea typeface="Roboto Condensed Light" panose="02000000000000000000" pitchFamily="2" charset="0"/>
              <a:cs typeface="Arial" panose="020B06040202020202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9227" y="466043"/>
            <a:ext cx="2764187" cy="7981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4">
            <a:extLst>
              <a:ext uri="{FF2B5EF4-FFF2-40B4-BE49-F238E27FC236}">
                <a16:creationId xmlns:a16="http://schemas.microsoft.com/office/drawing/2014/main" id="{921DD314-842F-446C-8EC9-49D0615DF23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57156" y="378686"/>
            <a:ext cx="2438844" cy="972872"/>
          </a:xfrm>
          <a:prstGeom prst="rect">
            <a:avLst/>
          </a:prstGeom>
          <a:noFill/>
          <a:ln>
            <a:noFill/>
          </a:ln>
        </p:spPr>
      </p:pic>
    </p:spTree>
    <p:extLst>
      <p:ext uri="{BB962C8B-B14F-4D97-AF65-F5344CB8AC3E}">
        <p14:creationId xmlns:p14="http://schemas.microsoft.com/office/powerpoint/2010/main" val="17588359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62E71-4CB2-4685-BCC1-C0E53C7E7E0F}"/>
              </a:ext>
            </a:extLst>
          </p:cNvPr>
          <p:cNvSpPr>
            <a:spLocks noGrp="1"/>
          </p:cNvSpPr>
          <p:nvPr>
            <p:ph type="title"/>
          </p:nvPr>
        </p:nvSpPr>
        <p:spPr/>
        <p:txBody>
          <a:bodyPr/>
          <a:lstStyle/>
          <a:p>
            <a:r>
              <a:rPr lang="lt-LT" dirty="0"/>
              <a:t>VEIKLOS SĄNAUDOS</a:t>
            </a:r>
            <a:endParaRPr lang="en-US" dirty="0"/>
          </a:p>
        </p:txBody>
      </p:sp>
      <p:sp>
        <p:nvSpPr>
          <p:cNvPr id="3" name="Content Placeholder 2">
            <a:extLst>
              <a:ext uri="{FF2B5EF4-FFF2-40B4-BE49-F238E27FC236}">
                <a16:creationId xmlns:a16="http://schemas.microsoft.com/office/drawing/2014/main" id="{89727C6F-1F78-4626-ADB1-6695B8EB4AB3}"/>
              </a:ext>
            </a:extLst>
          </p:cNvPr>
          <p:cNvSpPr>
            <a:spLocks noGrp="1"/>
          </p:cNvSpPr>
          <p:nvPr>
            <p:ph idx="1"/>
          </p:nvPr>
        </p:nvSpPr>
        <p:spPr>
          <a:xfrm>
            <a:off x="1097280" y="1100629"/>
            <a:ext cx="10027920" cy="3802297"/>
          </a:xfrm>
        </p:spPr>
        <p:txBody>
          <a:bodyPr>
            <a:normAutofit/>
          </a:bodyPr>
          <a:lstStyle/>
          <a:p>
            <a:pPr marL="342900" lvl="0" indent="-342900" algn="just">
              <a:lnSpc>
                <a:spcPct val="115000"/>
              </a:lnSpc>
              <a:buClr>
                <a:srgbClr val="7A4880"/>
              </a:buClr>
              <a:buSzPts val="1200"/>
              <a:buFont typeface="Symbol" panose="05050102010706020507" pitchFamily="18" charset="2"/>
              <a:buChar char=""/>
            </a:pPr>
            <a:r>
              <a:rPr lang="lt-LT" sz="1400" b="0" dirty="0">
                <a:latin typeface="Arial" panose="020B0604020202020204" pitchFamily="34" charset="0"/>
                <a:cs typeface="Arial" panose="020B0604020202020204" pitchFamily="34" charset="0"/>
              </a:rPr>
              <a:t>Pasirinktas projekto analizės laikotarpis – 15 metų. </a:t>
            </a:r>
            <a:endParaRPr lang="en-US" sz="1400" b="0" dirty="0">
              <a:latin typeface="Arial" panose="020B0604020202020204" pitchFamily="34" charset="0"/>
              <a:cs typeface="Arial" panose="020B0604020202020204" pitchFamily="34" charset="0"/>
            </a:endParaRPr>
          </a:p>
          <a:p>
            <a:pPr marL="342900" lvl="0" indent="-342900" algn="just">
              <a:lnSpc>
                <a:spcPct val="115000"/>
              </a:lnSpc>
              <a:buClr>
                <a:srgbClr val="7A4880"/>
              </a:buClr>
              <a:buSzPts val="1200"/>
              <a:buFont typeface="Symbol" panose="05050102010706020507" pitchFamily="18" charset="2"/>
              <a:buChar char=""/>
            </a:pPr>
            <a:r>
              <a:rPr lang="lt-LT" sz="1400" b="0" dirty="0">
                <a:latin typeface="Arial" panose="020B0604020202020204" pitchFamily="34" charset="0"/>
                <a:cs typeface="Arial" panose="020B0604020202020204" pitchFamily="34" charset="0"/>
              </a:rPr>
              <a:t>Programinės įrangos priežiūros, palaikymo ir vystymo išlaidų padidėjimas. Papildomos išlaidos pradedamos skaičiuoti pasibaigus 3 metų garantiniam laikotarpiui – vidutiniškai 9 % programinės įrangos modernizavimo ir įdiegimo kainos per metus. </a:t>
            </a:r>
          </a:p>
          <a:p>
            <a:pPr marL="1260475" indent="-228600" algn="just"/>
            <a:r>
              <a:rPr lang="lt-LT" sz="1900" b="0" dirty="0">
                <a:latin typeface="Arial" panose="020B0604020202020204" pitchFamily="34" charset="0"/>
                <a:cs typeface="Arial" panose="020B0604020202020204" pitchFamily="34" charset="0"/>
              </a:rPr>
              <a:t> </a:t>
            </a:r>
          </a:p>
          <a:p>
            <a:pPr marL="342900" lvl="0" indent="-342900" algn="just">
              <a:lnSpc>
                <a:spcPct val="115000"/>
              </a:lnSpc>
              <a:buClr>
                <a:srgbClr val="7A4880"/>
              </a:buClr>
              <a:buSzPts val="1200"/>
              <a:buFont typeface="Symbol" panose="05050102010706020507" pitchFamily="18" charset="2"/>
              <a:buChar char=""/>
            </a:pPr>
            <a:endParaRPr lang="lt-LT" sz="1900"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endParaRPr lang="lt-LT" sz="1900"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endParaRPr lang="lt-LT" sz="2200" b="0" dirty="0">
              <a:latin typeface="Arial" panose="020B0604020202020204" pitchFamily="34" charset="0"/>
              <a:cs typeface="Arial" panose="020B0604020202020204" pitchFamily="34" charset="0"/>
            </a:endParaRPr>
          </a:p>
          <a:p>
            <a:pPr marL="0" indent="0"/>
            <a:endParaRPr lang="lt-LT" sz="2000" dirty="0">
              <a:latin typeface="Arial" panose="020B0604020202020204" pitchFamily="34" charset="0"/>
              <a:cs typeface="Arial" panose="020B0604020202020204" pitchFamily="34" charset="0"/>
            </a:endParaRPr>
          </a:p>
          <a:p>
            <a:pPr marL="0" indent="0"/>
            <a:endParaRPr lang="lt-LT" sz="1900" dirty="0">
              <a:latin typeface="Arial" panose="020B0604020202020204" pitchFamily="34" charset="0"/>
              <a:cs typeface="Arial" panose="020B0604020202020204" pitchFamily="34" charset="0"/>
            </a:endParaRPr>
          </a:p>
          <a:p>
            <a:pPr marL="0" indent="0"/>
            <a:endParaRPr lang="en-US" b="0" dirty="0"/>
          </a:p>
        </p:txBody>
      </p:sp>
      <p:graphicFrame>
        <p:nvGraphicFramePr>
          <p:cNvPr id="4" name="Table 3">
            <a:extLst>
              <a:ext uri="{FF2B5EF4-FFF2-40B4-BE49-F238E27FC236}">
                <a16:creationId xmlns:a16="http://schemas.microsoft.com/office/drawing/2014/main" id="{D85D930D-1008-4789-A28D-07F1B592F2F9}"/>
              </a:ext>
            </a:extLst>
          </p:cNvPr>
          <p:cNvGraphicFramePr>
            <a:graphicFrameLocks noGrp="1"/>
          </p:cNvGraphicFramePr>
          <p:nvPr>
            <p:extLst>
              <p:ext uri="{D42A27DB-BD31-4B8C-83A1-F6EECF244321}">
                <p14:modId xmlns:p14="http://schemas.microsoft.com/office/powerpoint/2010/main" val="3817458493"/>
              </p:ext>
            </p:extLst>
          </p:nvPr>
        </p:nvGraphicFramePr>
        <p:xfrm>
          <a:off x="3082834" y="2778759"/>
          <a:ext cx="5895703" cy="853440"/>
        </p:xfrm>
        <a:graphic>
          <a:graphicData uri="http://schemas.openxmlformats.org/drawingml/2006/table">
            <a:tbl>
              <a:tblPr firstRow="1" firstCol="1" bandRow="1">
                <a:tableStyleId>{5C22544A-7EE6-4342-B048-85BDC9FD1C3A}</a:tableStyleId>
              </a:tblPr>
              <a:tblGrid>
                <a:gridCol w="2566520">
                  <a:extLst>
                    <a:ext uri="{9D8B030D-6E8A-4147-A177-3AD203B41FA5}">
                      <a16:colId xmlns:a16="http://schemas.microsoft.com/office/drawing/2014/main" val="1830297532"/>
                    </a:ext>
                  </a:extLst>
                </a:gridCol>
                <a:gridCol w="1665846">
                  <a:extLst>
                    <a:ext uri="{9D8B030D-6E8A-4147-A177-3AD203B41FA5}">
                      <a16:colId xmlns:a16="http://schemas.microsoft.com/office/drawing/2014/main" val="3550351525"/>
                    </a:ext>
                  </a:extLst>
                </a:gridCol>
                <a:gridCol w="1663337">
                  <a:extLst>
                    <a:ext uri="{9D8B030D-6E8A-4147-A177-3AD203B41FA5}">
                      <a16:colId xmlns:a16="http://schemas.microsoft.com/office/drawing/2014/main" val="4180608138"/>
                    </a:ext>
                  </a:extLst>
                </a:gridCol>
              </a:tblGrid>
              <a:tr h="164013">
                <a:tc>
                  <a:txBody>
                    <a:bodyPr/>
                    <a:lstStyle/>
                    <a:p>
                      <a:pPr algn="just">
                        <a:spcBef>
                          <a:spcPts val="600"/>
                        </a:spcBef>
                        <a:spcAft>
                          <a:spcPts val="600"/>
                        </a:spcAft>
                      </a:pPr>
                      <a:r>
                        <a:rPr lang="lt-LT" sz="1400" b="0" spc="25" dirty="0">
                          <a:effectLst/>
                          <a:latin typeface="Arial" panose="020B0604020202020204" pitchFamily="34" charset="0"/>
                          <a:cs typeface="Arial" panose="020B0604020202020204" pitchFamily="34" charset="0"/>
                        </a:rPr>
                        <a:t>Veiklos išlaidos</a:t>
                      </a:r>
                      <a:endParaRPr lang="lt-LT" sz="1400" b="0" spc="2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3E6354"/>
                    </a:solidFill>
                  </a:tcPr>
                </a:tc>
                <a:tc>
                  <a:txBody>
                    <a:bodyPr/>
                    <a:lstStyle/>
                    <a:p>
                      <a:pPr algn="just">
                        <a:spcBef>
                          <a:spcPts val="600"/>
                        </a:spcBef>
                        <a:spcAft>
                          <a:spcPts val="600"/>
                        </a:spcAft>
                      </a:pPr>
                      <a:r>
                        <a:rPr lang="lt-LT" sz="1400" b="0" spc="25" dirty="0">
                          <a:effectLst/>
                          <a:latin typeface="Arial" panose="020B0604020202020204" pitchFamily="34" charset="0"/>
                          <a:cs typeface="Arial" panose="020B0604020202020204" pitchFamily="34" charset="0"/>
                        </a:rPr>
                        <a:t>Alternatyva Nr. 2</a:t>
                      </a:r>
                      <a:endParaRPr lang="lt-LT" sz="1400" b="0" spc="2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3E6354"/>
                    </a:solidFill>
                  </a:tcPr>
                </a:tc>
                <a:tc>
                  <a:txBody>
                    <a:bodyPr/>
                    <a:lstStyle/>
                    <a:p>
                      <a:pPr algn="just">
                        <a:spcBef>
                          <a:spcPts val="600"/>
                        </a:spcBef>
                        <a:spcAft>
                          <a:spcPts val="600"/>
                        </a:spcAft>
                      </a:pPr>
                      <a:r>
                        <a:rPr lang="lt-LT" sz="1400" b="0" spc="25" dirty="0">
                          <a:effectLst/>
                          <a:latin typeface="Arial" panose="020B0604020202020204" pitchFamily="34" charset="0"/>
                          <a:cs typeface="Arial" panose="020B0604020202020204" pitchFamily="34" charset="0"/>
                        </a:rPr>
                        <a:t>Alternatyva Nr. 3</a:t>
                      </a:r>
                      <a:endParaRPr lang="lt-LT" sz="1400" b="0" spc="2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3E6354"/>
                    </a:solidFill>
                  </a:tcPr>
                </a:tc>
                <a:extLst>
                  <a:ext uri="{0D108BD9-81ED-4DB2-BD59-A6C34878D82A}">
                    <a16:rowId xmlns:a16="http://schemas.microsoft.com/office/drawing/2014/main" val="2657762926"/>
                  </a:ext>
                </a:extLst>
              </a:tr>
              <a:tr h="0">
                <a:tc>
                  <a:txBody>
                    <a:bodyPr/>
                    <a:lstStyle/>
                    <a:p>
                      <a:pPr algn="just">
                        <a:spcBef>
                          <a:spcPts val="600"/>
                        </a:spcBef>
                        <a:spcAft>
                          <a:spcPts val="600"/>
                        </a:spcAft>
                      </a:pPr>
                      <a:r>
                        <a:rPr lang="lt-LT" sz="1400" b="0" spc="25" dirty="0">
                          <a:effectLst/>
                          <a:latin typeface="Arial" panose="020B0604020202020204" pitchFamily="34" charset="0"/>
                          <a:cs typeface="Arial" panose="020B0604020202020204" pitchFamily="34" charset="0"/>
                        </a:rPr>
                        <a:t>Vidutinis metinis priežiūros, palaikymo ir vystymo lėšų poreikis, Eur/m.</a:t>
                      </a:r>
                      <a:endParaRPr lang="lt-LT" sz="1400" b="0" spc="2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3E6354"/>
                    </a:solidFill>
                  </a:tcPr>
                </a:tc>
                <a:tc>
                  <a:txBody>
                    <a:bodyPr/>
                    <a:lstStyle/>
                    <a:p>
                      <a:pPr algn="ctr">
                        <a:spcBef>
                          <a:spcPts val="600"/>
                        </a:spcBef>
                        <a:spcAft>
                          <a:spcPts val="600"/>
                        </a:spcAft>
                      </a:pPr>
                      <a:r>
                        <a:rPr lang="lt-LT" sz="1400" b="0" spc="25" dirty="0">
                          <a:effectLst/>
                          <a:latin typeface="Arial" panose="020B0604020202020204" pitchFamily="34" charset="0"/>
                          <a:ea typeface="Times New Roman" panose="02020603050405020304" pitchFamily="18" charset="0"/>
                          <a:cs typeface="Arial" panose="020B0604020202020204" pitchFamily="34" charset="0"/>
                        </a:rPr>
                        <a:t>17 424</a:t>
                      </a:r>
                    </a:p>
                    <a:p>
                      <a:pPr algn="ctr">
                        <a:spcBef>
                          <a:spcPts val="600"/>
                        </a:spcBef>
                        <a:spcAft>
                          <a:spcPts val="600"/>
                        </a:spcAft>
                      </a:pPr>
                      <a:endParaRPr lang="lt-LT" sz="1400" b="0" spc="2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algn="ctr">
                        <a:spcBef>
                          <a:spcPts val="600"/>
                        </a:spcBef>
                        <a:spcAft>
                          <a:spcPts val="600"/>
                        </a:spcAft>
                      </a:pPr>
                      <a:r>
                        <a:rPr lang="lt-LT" sz="1400" b="0" spc="25" dirty="0">
                          <a:effectLst/>
                          <a:latin typeface="Arial" panose="020B0604020202020204" pitchFamily="34" charset="0"/>
                          <a:ea typeface="Times New Roman" panose="02020603050405020304" pitchFamily="18" charset="0"/>
                          <a:cs typeface="Arial" panose="020B0604020202020204" pitchFamily="34" charset="0"/>
                        </a:rPr>
                        <a:t>20 691</a:t>
                      </a:r>
                    </a:p>
                    <a:p>
                      <a:pPr algn="ctr">
                        <a:spcBef>
                          <a:spcPts val="600"/>
                        </a:spcBef>
                        <a:spcAft>
                          <a:spcPts val="600"/>
                        </a:spcAft>
                      </a:pPr>
                      <a:endParaRPr lang="lt-LT" sz="1400" b="0" spc="2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167694362"/>
                  </a:ext>
                </a:extLst>
              </a:tr>
            </a:tbl>
          </a:graphicData>
        </a:graphic>
      </p:graphicFrame>
      <p:sp>
        <p:nvSpPr>
          <p:cNvPr id="5" name="Slide Number Placeholder 3">
            <a:extLst>
              <a:ext uri="{FF2B5EF4-FFF2-40B4-BE49-F238E27FC236}">
                <a16:creationId xmlns:a16="http://schemas.microsoft.com/office/drawing/2014/main" id="{B0B37A33-BF69-437A-948A-A22C39B59060}"/>
              </a:ext>
            </a:extLst>
          </p:cNvPr>
          <p:cNvSpPr>
            <a:spLocks noGrp="1"/>
          </p:cNvSpPr>
          <p:nvPr>
            <p:ph type="sldNum" sz="quarter" idx="12"/>
          </p:nvPr>
        </p:nvSpPr>
        <p:spPr>
          <a:xfrm>
            <a:off x="11201384" y="6170822"/>
            <a:ext cx="670560" cy="502920"/>
          </a:xfrm>
        </p:spPr>
        <p:txBody>
          <a:bodyPr/>
          <a:lstStyle/>
          <a:p>
            <a:fld id="{6DB61089-C1BD-4B70-9C32-844FC4C79E68}" type="slidenum">
              <a:rPr lang="en-US" smtClean="0"/>
              <a:t>10</a:t>
            </a:fld>
            <a:endParaRPr lang="en-US" dirty="0"/>
          </a:p>
        </p:txBody>
      </p:sp>
    </p:spTree>
    <p:extLst>
      <p:ext uri="{BB962C8B-B14F-4D97-AF65-F5344CB8AC3E}">
        <p14:creationId xmlns:p14="http://schemas.microsoft.com/office/powerpoint/2010/main" val="2762443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62E71-4CB2-4685-BCC1-C0E53C7E7E0F}"/>
              </a:ext>
            </a:extLst>
          </p:cNvPr>
          <p:cNvSpPr>
            <a:spLocks noGrp="1"/>
          </p:cNvSpPr>
          <p:nvPr>
            <p:ph type="title"/>
          </p:nvPr>
        </p:nvSpPr>
        <p:spPr/>
        <p:txBody>
          <a:bodyPr/>
          <a:lstStyle/>
          <a:p>
            <a:r>
              <a:rPr lang="lt-LT" dirty="0"/>
              <a:t>FINANSINĖS ANALIZĖS REZULTATAI</a:t>
            </a:r>
            <a:endParaRPr lang="en-US" dirty="0"/>
          </a:p>
        </p:txBody>
      </p:sp>
      <p:sp>
        <p:nvSpPr>
          <p:cNvPr id="3" name="Content Placeholder 2">
            <a:extLst>
              <a:ext uri="{FF2B5EF4-FFF2-40B4-BE49-F238E27FC236}">
                <a16:creationId xmlns:a16="http://schemas.microsoft.com/office/drawing/2014/main" id="{89727C6F-1F78-4626-ADB1-6695B8EB4AB3}"/>
              </a:ext>
            </a:extLst>
          </p:cNvPr>
          <p:cNvSpPr>
            <a:spLocks noGrp="1"/>
          </p:cNvSpPr>
          <p:nvPr>
            <p:ph idx="1"/>
          </p:nvPr>
        </p:nvSpPr>
        <p:spPr>
          <a:xfrm>
            <a:off x="1097280" y="1100629"/>
            <a:ext cx="10027920" cy="3802297"/>
          </a:xfrm>
        </p:spPr>
        <p:txBody>
          <a:bodyPr>
            <a:normAutofit/>
          </a:bodyPr>
          <a:lstStyle/>
          <a:p>
            <a:pPr lvl="0" algn="just">
              <a:lnSpc>
                <a:spcPct val="115000"/>
              </a:lnSpc>
              <a:buClr>
                <a:srgbClr val="7A4880"/>
              </a:buClr>
              <a:buSzPts val="1200"/>
              <a:buFont typeface="Symbol" panose="05050102010706020507" pitchFamily="18" charset="2"/>
              <a:buChar char=""/>
            </a:pPr>
            <a:endParaRPr lang="lt-LT" sz="2200"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endParaRPr lang="lt-LT"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endParaRPr lang="lt-LT"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endParaRPr lang="lt-LT"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endParaRPr lang="lt-LT"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r>
              <a:rPr lang="en-US" b="0" dirty="0">
                <a:latin typeface="Arial" panose="020B0604020202020204" pitchFamily="34" charset="0"/>
                <a:cs typeface="Arial" panose="020B0604020202020204" pitchFamily="34" charset="0"/>
              </a:rPr>
              <a:t>Abi</a:t>
            </a:r>
            <a:r>
              <a:rPr lang="lt-LT" b="0" dirty="0">
                <a:latin typeface="Arial" panose="020B0604020202020204" pitchFamily="34" charset="0"/>
                <a:cs typeface="Arial" panose="020B0604020202020204" pitchFamily="34" charset="0"/>
              </a:rPr>
              <a:t> išnagrinėtos Projekto įgyvendinimo alternatyvos nėra finansiškai atsiperkančios. Dėl alternatyvos Nr. 2 mažesnio palaikymo išlaidų ir įgyvendinimo investicijų poreikio, jos FGDV(I) ir FGDV(K) reikšmė yra geresnė, lyginant su </a:t>
            </a:r>
            <a:r>
              <a:rPr lang="lt-LT" b="0" dirty="0" err="1">
                <a:latin typeface="Arial" panose="020B0604020202020204" pitchFamily="34" charset="0"/>
                <a:cs typeface="Arial" panose="020B0604020202020204" pitchFamily="34" charset="0"/>
              </a:rPr>
              <a:t>alternatyv</a:t>
            </a:r>
            <a:r>
              <a:rPr lang="en-US" b="0" dirty="0" err="1">
                <a:latin typeface="Arial" panose="020B0604020202020204" pitchFamily="34" charset="0"/>
                <a:cs typeface="Arial" panose="020B0604020202020204" pitchFamily="34" charset="0"/>
              </a:rPr>
              <a:t>os</a:t>
            </a:r>
            <a:r>
              <a:rPr lang="en-US" b="0" dirty="0">
                <a:latin typeface="Arial" panose="020B0604020202020204" pitchFamily="34" charset="0"/>
                <a:cs typeface="Arial" panose="020B0604020202020204" pitchFamily="34" charset="0"/>
              </a:rPr>
              <a:t> Nr. </a:t>
            </a:r>
            <a:r>
              <a:rPr lang="lt-LT" b="0" dirty="0">
                <a:latin typeface="Arial" panose="020B0604020202020204" pitchFamily="34" charset="0"/>
                <a:cs typeface="Arial" panose="020B0604020202020204" pitchFamily="34" charset="0"/>
              </a:rPr>
              <a:t>3 tais pačiais rodikliais. </a:t>
            </a:r>
          </a:p>
          <a:p>
            <a:pPr marL="0" indent="0"/>
            <a:endParaRPr lang="lt-LT" sz="2000" dirty="0">
              <a:latin typeface="Arial" panose="020B0604020202020204" pitchFamily="34" charset="0"/>
              <a:cs typeface="Arial" panose="020B0604020202020204" pitchFamily="34" charset="0"/>
            </a:endParaRPr>
          </a:p>
          <a:p>
            <a:pPr marL="0" indent="0"/>
            <a:endParaRPr lang="lt-LT" sz="1900" dirty="0">
              <a:latin typeface="Arial" panose="020B0604020202020204" pitchFamily="34" charset="0"/>
              <a:cs typeface="Arial" panose="020B0604020202020204" pitchFamily="34" charset="0"/>
            </a:endParaRPr>
          </a:p>
          <a:p>
            <a:pPr marL="0" indent="0"/>
            <a:endParaRPr lang="en-US" b="0" dirty="0"/>
          </a:p>
        </p:txBody>
      </p:sp>
      <p:graphicFrame>
        <p:nvGraphicFramePr>
          <p:cNvPr id="5" name="Table 4">
            <a:extLst>
              <a:ext uri="{FF2B5EF4-FFF2-40B4-BE49-F238E27FC236}">
                <a16:creationId xmlns:a16="http://schemas.microsoft.com/office/drawing/2014/main" id="{C26E078E-5DFA-4B71-B63B-BD062B71D6EA}"/>
              </a:ext>
            </a:extLst>
          </p:cNvPr>
          <p:cNvGraphicFramePr>
            <a:graphicFrameLocks noGrp="1"/>
          </p:cNvGraphicFramePr>
          <p:nvPr>
            <p:extLst>
              <p:ext uri="{D42A27DB-BD31-4B8C-83A1-F6EECF244321}">
                <p14:modId xmlns:p14="http://schemas.microsoft.com/office/powerpoint/2010/main" val="1791749556"/>
              </p:ext>
            </p:extLst>
          </p:nvPr>
        </p:nvGraphicFramePr>
        <p:xfrm>
          <a:off x="2586446" y="1451149"/>
          <a:ext cx="6731377" cy="975360"/>
        </p:xfrm>
        <a:graphic>
          <a:graphicData uri="http://schemas.openxmlformats.org/drawingml/2006/table">
            <a:tbl>
              <a:tblPr firstRow="1" firstCol="1" bandRow="1">
                <a:tableStyleId>{5C22544A-7EE6-4342-B048-85BDC9FD1C3A}</a:tableStyleId>
              </a:tblPr>
              <a:tblGrid>
                <a:gridCol w="3522341">
                  <a:extLst>
                    <a:ext uri="{9D8B030D-6E8A-4147-A177-3AD203B41FA5}">
                      <a16:colId xmlns:a16="http://schemas.microsoft.com/office/drawing/2014/main" val="4164371533"/>
                    </a:ext>
                  </a:extLst>
                </a:gridCol>
                <a:gridCol w="1620563">
                  <a:extLst>
                    <a:ext uri="{9D8B030D-6E8A-4147-A177-3AD203B41FA5}">
                      <a16:colId xmlns:a16="http://schemas.microsoft.com/office/drawing/2014/main" val="782386552"/>
                    </a:ext>
                  </a:extLst>
                </a:gridCol>
                <a:gridCol w="1588473">
                  <a:extLst>
                    <a:ext uri="{9D8B030D-6E8A-4147-A177-3AD203B41FA5}">
                      <a16:colId xmlns:a16="http://schemas.microsoft.com/office/drawing/2014/main" val="880896367"/>
                    </a:ext>
                  </a:extLst>
                </a:gridCol>
              </a:tblGrid>
              <a:tr h="361239">
                <a:tc>
                  <a:txBody>
                    <a:bodyPr/>
                    <a:lstStyle/>
                    <a:p>
                      <a:pPr algn="just">
                        <a:spcBef>
                          <a:spcPts val="600"/>
                        </a:spcBef>
                        <a:spcAft>
                          <a:spcPts val="600"/>
                        </a:spcAft>
                      </a:pPr>
                      <a:r>
                        <a:rPr lang="lt-LT" sz="1600" b="0" spc="25" dirty="0">
                          <a:effectLst/>
                          <a:latin typeface="Arial" panose="020B0604020202020204" pitchFamily="34" charset="0"/>
                          <a:cs typeface="Arial" panose="020B0604020202020204" pitchFamily="34" charset="0"/>
                        </a:rPr>
                        <a:t>Finansinės analizės rodiklis</a:t>
                      </a:r>
                      <a:endParaRPr lang="lt-LT" sz="1600" b="0" spc="2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3E6354"/>
                    </a:solidFill>
                  </a:tcPr>
                </a:tc>
                <a:tc>
                  <a:txBody>
                    <a:bodyPr/>
                    <a:lstStyle/>
                    <a:p>
                      <a:pPr algn="just">
                        <a:spcBef>
                          <a:spcPts val="600"/>
                        </a:spcBef>
                        <a:spcAft>
                          <a:spcPts val="600"/>
                        </a:spcAft>
                      </a:pPr>
                      <a:r>
                        <a:rPr lang="lt-LT" sz="1600" b="0" spc="25" dirty="0">
                          <a:effectLst/>
                          <a:latin typeface="Arial" panose="020B0604020202020204" pitchFamily="34" charset="0"/>
                          <a:cs typeface="Arial" panose="020B0604020202020204" pitchFamily="34" charset="0"/>
                        </a:rPr>
                        <a:t>Alternatyva Nr. 2</a:t>
                      </a:r>
                      <a:endParaRPr lang="lt-LT" sz="1600" b="0" spc="2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3E6354"/>
                    </a:solidFill>
                  </a:tcPr>
                </a:tc>
                <a:tc>
                  <a:txBody>
                    <a:bodyPr/>
                    <a:lstStyle/>
                    <a:p>
                      <a:pPr algn="just">
                        <a:spcBef>
                          <a:spcPts val="600"/>
                        </a:spcBef>
                        <a:spcAft>
                          <a:spcPts val="600"/>
                        </a:spcAft>
                      </a:pPr>
                      <a:r>
                        <a:rPr lang="lt-LT" sz="1600" b="0" spc="25" dirty="0">
                          <a:effectLst/>
                          <a:latin typeface="Arial" panose="020B0604020202020204" pitchFamily="34" charset="0"/>
                          <a:cs typeface="Arial" panose="020B0604020202020204" pitchFamily="34" charset="0"/>
                        </a:rPr>
                        <a:t>Alternatyva Nr. 3</a:t>
                      </a:r>
                      <a:endParaRPr lang="lt-LT" sz="1600" b="0" spc="2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3E6354"/>
                    </a:solidFill>
                  </a:tcPr>
                </a:tc>
                <a:extLst>
                  <a:ext uri="{0D108BD9-81ED-4DB2-BD59-A6C34878D82A}">
                    <a16:rowId xmlns:a16="http://schemas.microsoft.com/office/drawing/2014/main" val="2324492291"/>
                  </a:ext>
                </a:extLst>
              </a:tr>
              <a:tr h="228637">
                <a:tc>
                  <a:txBody>
                    <a:bodyPr/>
                    <a:lstStyle/>
                    <a:p>
                      <a:pPr algn="just">
                        <a:spcBef>
                          <a:spcPts val="600"/>
                        </a:spcBef>
                        <a:spcAft>
                          <a:spcPts val="600"/>
                        </a:spcAft>
                      </a:pPr>
                      <a:r>
                        <a:rPr lang="lt-LT" sz="1600" b="0" spc="25" dirty="0">
                          <a:effectLst/>
                          <a:latin typeface="Arial" panose="020B0604020202020204" pitchFamily="34" charset="0"/>
                          <a:cs typeface="Arial" panose="020B0604020202020204" pitchFamily="34" charset="0"/>
                        </a:rPr>
                        <a:t>FGDV (I), eurais</a:t>
                      </a:r>
                      <a:endParaRPr lang="lt-LT" sz="1600" b="0" spc="2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3E6354"/>
                    </a:solidFill>
                  </a:tcPr>
                </a:tc>
                <a:tc>
                  <a:txBody>
                    <a:bodyPr/>
                    <a:lstStyle/>
                    <a:p>
                      <a:pPr algn="ctr">
                        <a:spcBef>
                          <a:spcPts val="600"/>
                        </a:spcBef>
                        <a:spcAft>
                          <a:spcPts val="600"/>
                        </a:spcAft>
                      </a:pPr>
                      <a:r>
                        <a:rPr lang="lt-LT" sz="1600" b="0" kern="1200" spc="25" dirty="0">
                          <a:solidFill>
                            <a:srgbClr val="FF0000"/>
                          </a:solidFill>
                          <a:effectLst/>
                          <a:latin typeface="Arial" panose="020B0604020202020204" pitchFamily="34" charset="0"/>
                          <a:ea typeface="+mn-ea"/>
                          <a:cs typeface="Arial" panose="020B0604020202020204" pitchFamily="34" charset="0"/>
                        </a:rPr>
                        <a:t>-401 719</a:t>
                      </a:r>
                    </a:p>
                  </a:txBody>
                  <a:tcPr marL="68580" marR="68580" marT="0" marB="0"/>
                </a:tc>
                <a:tc>
                  <a:txBody>
                    <a:bodyPr/>
                    <a:lstStyle/>
                    <a:p>
                      <a:pPr algn="ctr">
                        <a:spcBef>
                          <a:spcPts val="600"/>
                        </a:spcBef>
                        <a:spcAft>
                          <a:spcPts val="600"/>
                        </a:spcAft>
                      </a:pPr>
                      <a:r>
                        <a:rPr lang="lt-LT" sz="1600" b="0" kern="1200" spc="25" dirty="0">
                          <a:solidFill>
                            <a:schemeClr val="dk1"/>
                          </a:solidFill>
                          <a:effectLst/>
                          <a:latin typeface="Arial" panose="020B0604020202020204" pitchFamily="34" charset="0"/>
                          <a:ea typeface="+mn-ea"/>
                          <a:cs typeface="Arial" panose="020B0604020202020204" pitchFamily="34" charset="0"/>
                        </a:rPr>
                        <a:t>-463 757</a:t>
                      </a:r>
                    </a:p>
                  </a:txBody>
                  <a:tcPr marL="68580" marR="68580" marT="0" marB="0"/>
                </a:tc>
                <a:extLst>
                  <a:ext uri="{0D108BD9-81ED-4DB2-BD59-A6C34878D82A}">
                    <a16:rowId xmlns:a16="http://schemas.microsoft.com/office/drawing/2014/main" val="1507561819"/>
                  </a:ext>
                </a:extLst>
              </a:tr>
              <a:tr h="0">
                <a:tc>
                  <a:txBody>
                    <a:bodyPr/>
                    <a:lstStyle/>
                    <a:p>
                      <a:pPr algn="just">
                        <a:spcBef>
                          <a:spcPts val="600"/>
                        </a:spcBef>
                        <a:spcAft>
                          <a:spcPts val="600"/>
                        </a:spcAft>
                      </a:pPr>
                      <a:r>
                        <a:rPr lang="lt-LT" sz="1600" b="0" spc="25" dirty="0">
                          <a:effectLst/>
                          <a:latin typeface="Arial" panose="020B0604020202020204" pitchFamily="34" charset="0"/>
                          <a:cs typeface="Arial" panose="020B0604020202020204" pitchFamily="34" charset="0"/>
                        </a:rPr>
                        <a:t>FGDV (K), eurais</a:t>
                      </a:r>
                      <a:endParaRPr lang="lt-LT" sz="1600" b="0" spc="2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3E6354"/>
                    </a:solidFill>
                  </a:tcPr>
                </a:tc>
                <a:tc>
                  <a:txBody>
                    <a:bodyPr/>
                    <a:lstStyle/>
                    <a:p>
                      <a:pPr algn="ctr">
                        <a:spcBef>
                          <a:spcPts val="600"/>
                        </a:spcBef>
                        <a:spcAft>
                          <a:spcPts val="600"/>
                        </a:spcAft>
                      </a:pPr>
                      <a:r>
                        <a:rPr lang="lt-LT" sz="1600" b="0" kern="1200" spc="25" dirty="0">
                          <a:solidFill>
                            <a:srgbClr val="FF0000"/>
                          </a:solidFill>
                          <a:effectLst/>
                          <a:latin typeface="Arial" panose="020B0604020202020204" pitchFamily="34" charset="0"/>
                          <a:ea typeface="+mn-ea"/>
                          <a:cs typeface="Arial" panose="020B0604020202020204" pitchFamily="34" charset="0"/>
                        </a:rPr>
                        <a:t>-116 158</a:t>
                      </a:r>
                    </a:p>
                  </a:txBody>
                  <a:tcPr marL="68580" marR="68580" marT="0" marB="0"/>
                </a:tc>
                <a:tc>
                  <a:txBody>
                    <a:bodyPr/>
                    <a:lstStyle/>
                    <a:p>
                      <a:pPr algn="ctr">
                        <a:spcBef>
                          <a:spcPts val="600"/>
                        </a:spcBef>
                        <a:spcAft>
                          <a:spcPts val="600"/>
                        </a:spcAft>
                      </a:pPr>
                      <a:r>
                        <a:rPr lang="lt-LT" sz="1600" b="0" kern="1200" spc="25" dirty="0">
                          <a:solidFill>
                            <a:schemeClr val="dk1"/>
                          </a:solidFill>
                          <a:effectLst/>
                          <a:latin typeface="Arial" panose="020B0604020202020204" pitchFamily="34" charset="0"/>
                          <a:ea typeface="+mn-ea"/>
                          <a:cs typeface="Arial" panose="020B0604020202020204" pitchFamily="34" charset="0"/>
                        </a:rPr>
                        <a:t>-137 938</a:t>
                      </a:r>
                    </a:p>
                  </a:txBody>
                  <a:tcPr marL="68580" marR="68580" marT="0" marB="0"/>
                </a:tc>
                <a:extLst>
                  <a:ext uri="{0D108BD9-81ED-4DB2-BD59-A6C34878D82A}">
                    <a16:rowId xmlns:a16="http://schemas.microsoft.com/office/drawing/2014/main" val="2578172359"/>
                  </a:ext>
                </a:extLst>
              </a:tr>
            </a:tbl>
          </a:graphicData>
        </a:graphic>
      </p:graphicFrame>
      <p:sp>
        <p:nvSpPr>
          <p:cNvPr id="6" name="Slide Number Placeholder 3">
            <a:extLst>
              <a:ext uri="{FF2B5EF4-FFF2-40B4-BE49-F238E27FC236}">
                <a16:creationId xmlns:a16="http://schemas.microsoft.com/office/drawing/2014/main" id="{41BE115A-6419-49D7-9FDF-B5E15A9C0F32}"/>
              </a:ext>
            </a:extLst>
          </p:cNvPr>
          <p:cNvSpPr>
            <a:spLocks noGrp="1"/>
          </p:cNvSpPr>
          <p:nvPr>
            <p:ph type="sldNum" sz="quarter" idx="12"/>
          </p:nvPr>
        </p:nvSpPr>
        <p:spPr>
          <a:xfrm>
            <a:off x="11201384" y="6170822"/>
            <a:ext cx="670560" cy="502920"/>
          </a:xfrm>
        </p:spPr>
        <p:txBody>
          <a:bodyPr/>
          <a:lstStyle/>
          <a:p>
            <a:fld id="{6DB61089-C1BD-4B70-9C32-844FC4C79E68}" type="slidenum">
              <a:rPr lang="en-US" smtClean="0"/>
              <a:t>11</a:t>
            </a:fld>
            <a:endParaRPr lang="en-US" dirty="0"/>
          </a:p>
        </p:txBody>
      </p:sp>
    </p:spTree>
    <p:extLst>
      <p:ext uri="{BB962C8B-B14F-4D97-AF65-F5344CB8AC3E}">
        <p14:creationId xmlns:p14="http://schemas.microsoft.com/office/powerpoint/2010/main" val="1135730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62E71-4CB2-4685-BCC1-C0E53C7E7E0F}"/>
              </a:ext>
            </a:extLst>
          </p:cNvPr>
          <p:cNvSpPr>
            <a:spLocks noGrp="1"/>
          </p:cNvSpPr>
          <p:nvPr>
            <p:ph type="title"/>
          </p:nvPr>
        </p:nvSpPr>
        <p:spPr/>
        <p:txBody>
          <a:bodyPr/>
          <a:lstStyle/>
          <a:p>
            <a:r>
              <a:rPr lang="lt-LT" dirty="0" err="1"/>
              <a:t>EkonominĖ</a:t>
            </a:r>
            <a:r>
              <a:rPr lang="lt-LT" dirty="0"/>
              <a:t> SOCIALINĖ NAUDA</a:t>
            </a:r>
            <a:endParaRPr lang="en-US" dirty="0"/>
          </a:p>
        </p:txBody>
      </p:sp>
      <p:sp>
        <p:nvSpPr>
          <p:cNvPr id="3" name="Content Placeholder 2">
            <a:extLst>
              <a:ext uri="{FF2B5EF4-FFF2-40B4-BE49-F238E27FC236}">
                <a16:creationId xmlns:a16="http://schemas.microsoft.com/office/drawing/2014/main" id="{89727C6F-1F78-4626-ADB1-6695B8EB4AB3}"/>
              </a:ext>
            </a:extLst>
          </p:cNvPr>
          <p:cNvSpPr>
            <a:spLocks noGrp="1"/>
          </p:cNvSpPr>
          <p:nvPr>
            <p:ph idx="1"/>
          </p:nvPr>
        </p:nvSpPr>
        <p:spPr>
          <a:xfrm>
            <a:off x="592183" y="914400"/>
            <a:ext cx="11190514" cy="4023360"/>
          </a:xfrm>
        </p:spPr>
        <p:txBody>
          <a:bodyPr>
            <a:normAutofit fontScale="55000" lnSpcReduction="20000"/>
          </a:bodyPr>
          <a:lstStyle/>
          <a:p>
            <a:pPr algn="just">
              <a:lnSpc>
                <a:spcPct val="110000"/>
              </a:lnSpc>
              <a:spcBef>
                <a:spcPts val="600"/>
              </a:spcBef>
              <a:spcAft>
                <a:spcPts val="600"/>
              </a:spcAft>
            </a:pPr>
            <a:r>
              <a:rPr lang="lt-LT" sz="3600" b="0" spc="25" dirty="0">
                <a:effectLst/>
                <a:latin typeface="Arial" panose="020B0604020202020204" pitchFamily="34" charset="0"/>
                <a:ea typeface="Times New Roman" panose="02020603050405020304" pitchFamily="18" charset="0"/>
                <a:cs typeface="Arial" panose="020B0604020202020204" pitchFamily="34" charset="0"/>
              </a:rPr>
              <a:t>Projekto tiesioginis ekonominis poveikis:</a:t>
            </a:r>
          </a:p>
          <a:p>
            <a:pPr marL="342900" lvl="0" indent="-342900" algn="just">
              <a:buClr>
                <a:srgbClr val="7A4880"/>
              </a:buClr>
              <a:buSzPts val="1200"/>
              <a:buFont typeface="Arial" panose="020B0604020202020204" pitchFamily="34" charset="0"/>
              <a:buChar char="♦"/>
            </a:pPr>
            <a:r>
              <a:rPr lang="lt-LT" sz="3600" b="0" spc="25" dirty="0">
                <a:effectLst/>
                <a:latin typeface="Arial" panose="020B0604020202020204" pitchFamily="34" charset="0"/>
                <a:ea typeface="Noto Sans Symbols"/>
                <a:cs typeface="Arial" panose="020B0604020202020204" pitchFamily="34" charset="0"/>
              </a:rPr>
              <a:t>SAMS naudotojų darbo laiko sąnaudų sutaupymas dėl geresnio informacinės sistemos veikimo (darbo laiko vertė). Naudotojo vienai operacijai atlikti vidutiniškai sugaištamo laiko sumažėjimas. Įgyvendinus projektą bus taupomas laikas skirtas duomenų surinkimui, jų sutvarkymui, transformavimui į reikiamus formatus, metaduomenų paruošimui ir atvėrimui. Tai būtų pasiekiama, projekto metu sukūrus patogias ir lanksčiai veikiančias priemones. </a:t>
            </a:r>
          </a:p>
          <a:p>
            <a:pPr marL="342900" lvl="0" indent="-342900" algn="just">
              <a:buClr>
                <a:srgbClr val="7A4880"/>
              </a:buClr>
              <a:buSzPts val="1200"/>
              <a:buFont typeface="Arial" panose="020B0604020202020204" pitchFamily="34" charset="0"/>
              <a:buChar char="♦"/>
            </a:pPr>
            <a:endParaRPr lang="lt-LT" sz="3600" b="0" spc="25" dirty="0">
              <a:effectLst/>
              <a:latin typeface="Arial" panose="020B0604020202020204" pitchFamily="34" charset="0"/>
              <a:ea typeface="Noto Sans Symbols"/>
              <a:cs typeface="Arial" panose="020B0604020202020204" pitchFamily="34" charset="0"/>
            </a:endParaRPr>
          </a:p>
          <a:p>
            <a:pPr marL="342900" lvl="0" indent="-342900" algn="just">
              <a:buClr>
                <a:srgbClr val="7A4880"/>
              </a:buClr>
              <a:buSzPts val="1200"/>
              <a:buFont typeface="Arial" panose="020B0604020202020204" pitchFamily="34" charset="0"/>
              <a:buChar char="♦"/>
            </a:pPr>
            <a:r>
              <a:rPr lang="lt-LT" sz="3600" b="0" spc="25" dirty="0">
                <a:effectLst/>
                <a:latin typeface="Arial" panose="020B0604020202020204" pitchFamily="34" charset="0"/>
                <a:ea typeface="Noto Sans Symbols"/>
                <a:cs typeface="Arial" panose="020B0604020202020204" pitchFamily="34" charset="0"/>
              </a:rPr>
              <a:t>Laiko ir piniginių sąnaudos, patiriamos turint galimybę pasiekti elektroninį turinį (darbo laiko vertė). Ši nauda susideda iš sąnaudų, patiriamų siekiant gauti duomenis, sumažinimo. Viešinant duomenis LKT portale,  bus taupomas visuomenės atstovų, mokslo darbuotojų bei sprendimų priėmėjų skiriamas laikas, kuris būtų sugaištas duomenų paieškai, gavimui, duomenų sutvarkymui, susiejimui ir parengimui darbui, analizei.</a:t>
            </a:r>
          </a:p>
          <a:p>
            <a:pPr marL="0" indent="0"/>
            <a:endParaRPr lang="lt-LT" sz="2000" dirty="0">
              <a:latin typeface="Arial" panose="020B0604020202020204" pitchFamily="34" charset="0"/>
              <a:cs typeface="Arial" panose="020B0604020202020204" pitchFamily="34" charset="0"/>
            </a:endParaRPr>
          </a:p>
          <a:p>
            <a:pPr marL="0" indent="0"/>
            <a:endParaRPr lang="lt-LT" sz="1900" dirty="0">
              <a:latin typeface="Arial" panose="020B0604020202020204" pitchFamily="34" charset="0"/>
              <a:cs typeface="Arial" panose="020B0604020202020204" pitchFamily="34" charset="0"/>
            </a:endParaRPr>
          </a:p>
          <a:p>
            <a:pPr marL="0" indent="0"/>
            <a:endParaRPr lang="en-US" b="0" dirty="0"/>
          </a:p>
        </p:txBody>
      </p:sp>
      <p:sp>
        <p:nvSpPr>
          <p:cNvPr id="4" name="Slide Number Placeholder 3">
            <a:extLst>
              <a:ext uri="{FF2B5EF4-FFF2-40B4-BE49-F238E27FC236}">
                <a16:creationId xmlns:a16="http://schemas.microsoft.com/office/drawing/2014/main" id="{48EFCD0D-BA31-42A6-B793-958D84E90617}"/>
              </a:ext>
            </a:extLst>
          </p:cNvPr>
          <p:cNvSpPr>
            <a:spLocks noGrp="1"/>
          </p:cNvSpPr>
          <p:nvPr>
            <p:ph type="sldNum" sz="quarter" idx="12"/>
          </p:nvPr>
        </p:nvSpPr>
        <p:spPr/>
        <p:txBody>
          <a:bodyPr/>
          <a:lstStyle/>
          <a:p>
            <a:fld id="{6DB61089-C1BD-4B70-9C32-844FC4C79E68}" type="slidenum">
              <a:rPr lang="en-US" smtClean="0"/>
              <a:t>12</a:t>
            </a:fld>
            <a:endParaRPr lang="en-US" dirty="0"/>
          </a:p>
        </p:txBody>
      </p:sp>
    </p:spTree>
    <p:extLst>
      <p:ext uri="{BB962C8B-B14F-4D97-AF65-F5344CB8AC3E}">
        <p14:creationId xmlns:p14="http://schemas.microsoft.com/office/powerpoint/2010/main" val="1967147153"/>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62E71-4CB2-4685-BCC1-C0E53C7E7E0F}"/>
              </a:ext>
            </a:extLst>
          </p:cNvPr>
          <p:cNvSpPr>
            <a:spLocks noGrp="1"/>
          </p:cNvSpPr>
          <p:nvPr>
            <p:ph type="title"/>
          </p:nvPr>
        </p:nvSpPr>
        <p:spPr/>
        <p:txBody>
          <a:bodyPr/>
          <a:lstStyle/>
          <a:p>
            <a:r>
              <a:rPr lang="lt-LT" dirty="0"/>
              <a:t>EKONOMINĖS NAUDOS VERTINIMO REZULTATAI</a:t>
            </a:r>
            <a:endParaRPr lang="en-US" dirty="0"/>
          </a:p>
        </p:txBody>
      </p:sp>
      <p:sp>
        <p:nvSpPr>
          <p:cNvPr id="3" name="Content Placeholder 2">
            <a:extLst>
              <a:ext uri="{FF2B5EF4-FFF2-40B4-BE49-F238E27FC236}">
                <a16:creationId xmlns:a16="http://schemas.microsoft.com/office/drawing/2014/main" id="{89727C6F-1F78-4626-ADB1-6695B8EB4AB3}"/>
              </a:ext>
            </a:extLst>
          </p:cNvPr>
          <p:cNvSpPr>
            <a:spLocks noGrp="1"/>
          </p:cNvSpPr>
          <p:nvPr>
            <p:ph idx="1"/>
          </p:nvPr>
        </p:nvSpPr>
        <p:spPr>
          <a:xfrm>
            <a:off x="1097280" y="1100629"/>
            <a:ext cx="10027920" cy="4002594"/>
          </a:xfrm>
        </p:spPr>
        <p:txBody>
          <a:bodyPr>
            <a:normAutofit/>
          </a:bodyPr>
          <a:lstStyle/>
          <a:p>
            <a:pPr lvl="0" algn="just">
              <a:lnSpc>
                <a:spcPct val="115000"/>
              </a:lnSpc>
              <a:buClr>
                <a:srgbClr val="7A4880"/>
              </a:buClr>
              <a:buSzPts val="1200"/>
              <a:buFont typeface="Symbol" panose="05050102010706020507" pitchFamily="18" charset="2"/>
              <a:buChar char=""/>
            </a:pPr>
            <a:endParaRPr lang="lt-LT" sz="2200"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endParaRPr lang="lt-LT"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endParaRPr lang="lt-LT"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endParaRPr lang="lt-LT"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endParaRPr lang="lt-LT"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endParaRPr lang="lt-LT"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endParaRPr lang="lt-LT"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endParaRPr lang="lt-LT"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endParaRPr lang="en-US"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r>
              <a:rPr lang="lt-LT" b="0" dirty="0">
                <a:latin typeface="Arial" panose="020B0604020202020204" pitchFamily="34" charset="0"/>
                <a:cs typeface="Arial" panose="020B0604020202020204" pitchFamily="34" charset="0"/>
              </a:rPr>
              <a:t>Ekonominės naudos vertinimo prielaidos yra bendrosios nagrinėjamoms Projekto alternatyvoms. </a:t>
            </a:r>
          </a:p>
          <a:p>
            <a:pPr marL="0" indent="0"/>
            <a:endParaRPr lang="lt-LT" sz="2000" dirty="0">
              <a:latin typeface="Arial" panose="020B0604020202020204" pitchFamily="34" charset="0"/>
              <a:cs typeface="Arial" panose="020B0604020202020204" pitchFamily="34" charset="0"/>
            </a:endParaRPr>
          </a:p>
          <a:p>
            <a:pPr marL="0" indent="0"/>
            <a:endParaRPr lang="lt-LT" sz="1900" dirty="0">
              <a:latin typeface="Arial" panose="020B0604020202020204" pitchFamily="34" charset="0"/>
              <a:cs typeface="Arial" panose="020B0604020202020204" pitchFamily="34" charset="0"/>
            </a:endParaRPr>
          </a:p>
          <a:p>
            <a:pPr marL="0" indent="0"/>
            <a:endParaRPr lang="en-US" b="0" dirty="0"/>
          </a:p>
        </p:txBody>
      </p:sp>
      <p:sp>
        <p:nvSpPr>
          <p:cNvPr id="5" name="Slide Number Placeholder 3">
            <a:extLst>
              <a:ext uri="{FF2B5EF4-FFF2-40B4-BE49-F238E27FC236}">
                <a16:creationId xmlns:a16="http://schemas.microsoft.com/office/drawing/2014/main" id="{BC3E14B3-D6AE-4B89-B125-2965AD18AA21}"/>
              </a:ext>
            </a:extLst>
          </p:cNvPr>
          <p:cNvSpPr>
            <a:spLocks noGrp="1"/>
          </p:cNvSpPr>
          <p:nvPr>
            <p:ph type="sldNum" sz="quarter" idx="12"/>
          </p:nvPr>
        </p:nvSpPr>
        <p:spPr>
          <a:xfrm>
            <a:off x="11201384" y="6170822"/>
            <a:ext cx="670560" cy="502920"/>
          </a:xfrm>
        </p:spPr>
        <p:txBody>
          <a:bodyPr/>
          <a:lstStyle/>
          <a:p>
            <a:fld id="{6DB61089-C1BD-4B70-9C32-844FC4C79E68}" type="slidenum">
              <a:rPr lang="en-US" smtClean="0"/>
              <a:t>13</a:t>
            </a:fld>
            <a:endParaRPr lang="en-US" dirty="0"/>
          </a:p>
        </p:txBody>
      </p:sp>
      <p:pic>
        <p:nvPicPr>
          <p:cNvPr id="7" name="Picture 6">
            <a:extLst>
              <a:ext uri="{FF2B5EF4-FFF2-40B4-BE49-F238E27FC236}">
                <a16:creationId xmlns:a16="http://schemas.microsoft.com/office/drawing/2014/main" id="{65123B9B-426D-4800-8ADA-0C0A3DB7119A}"/>
              </a:ext>
            </a:extLst>
          </p:cNvPr>
          <p:cNvPicPr>
            <a:picLocks noChangeAspect="1"/>
          </p:cNvPicPr>
          <p:nvPr/>
        </p:nvPicPr>
        <p:blipFill>
          <a:blip r:embed="rId2"/>
          <a:stretch>
            <a:fillRect/>
          </a:stretch>
        </p:blipFill>
        <p:spPr>
          <a:xfrm>
            <a:off x="3138332" y="1213038"/>
            <a:ext cx="6458297" cy="3193592"/>
          </a:xfrm>
          <a:prstGeom prst="rect">
            <a:avLst/>
          </a:prstGeom>
        </p:spPr>
      </p:pic>
    </p:spTree>
    <p:extLst>
      <p:ext uri="{BB962C8B-B14F-4D97-AF65-F5344CB8AC3E}">
        <p14:creationId xmlns:p14="http://schemas.microsoft.com/office/powerpoint/2010/main" val="2531254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62E71-4CB2-4685-BCC1-C0E53C7E7E0F}"/>
              </a:ext>
            </a:extLst>
          </p:cNvPr>
          <p:cNvSpPr>
            <a:spLocks noGrp="1"/>
          </p:cNvSpPr>
          <p:nvPr>
            <p:ph type="title"/>
          </p:nvPr>
        </p:nvSpPr>
        <p:spPr>
          <a:xfrm>
            <a:off x="1097280" y="391969"/>
            <a:ext cx="10027920" cy="548640"/>
          </a:xfrm>
        </p:spPr>
        <p:txBody>
          <a:bodyPr/>
          <a:lstStyle/>
          <a:p>
            <a:r>
              <a:rPr lang="lt-LT" dirty="0"/>
              <a:t>EKONOMINĖS ANALIZĖS REZULTATAI</a:t>
            </a:r>
            <a:endParaRPr lang="en-US" dirty="0"/>
          </a:p>
        </p:txBody>
      </p:sp>
      <p:sp>
        <p:nvSpPr>
          <p:cNvPr id="3" name="Content Placeholder 2">
            <a:extLst>
              <a:ext uri="{FF2B5EF4-FFF2-40B4-BE49-F238E27FC236}">
                <a16:creationId xmlns:a16="http://schemas.microsoft.com/office/drawing/2014/main" id="{89727C6F-1F78-4626-ADB1-6695B8EB4AB3}"/>
              </a:ext>
            </a:extLst>
          </p:cNvPr>
          <p:cNvSpPr>
            <a:spLocks noGrp="1"/>
          </p:cNvSpPr>
          <p:nvPr>
            <p:ph idx="1"/>
          </p:nvPr>
        </p:nvSpPr>
        <p:spPr>
          <a:xfrm>
            <a:off x="1097280" y="1100629"/>
            <a:ext cx="10027920" cy="3802297"/>
          </a:xfrm>
        </p:spPr>
        <p:txBody>
          <a:bodyPr>
            <a:normAutofit lnSpcReduction="10000"/>
          </a:bodyPr>
          <a:lstStyle/>
          <a:p>
            <a:pPr lvl="0" algn="just">
              <a:lnSpc>
                <a:spcPct val="115000"/>
              </a:lnSpc>
              <a:buClr>
                <a:srgbClr val="7A4880"/>
              </a:buClr>
              <a:buSzPts val="1200"/>
              <a:buFont typeface="Symbol" panose="05050102010706020507" pitchFamily="18" charset="2"/>
              <a:buChar char=""/>
            </a:pPr>
            <a:endParaRPr lang="lt-LT" sz="2200"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endParaRPr lang="lt-LT"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endParaRPr lang="lt-LT"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endParaRPr lang="lt-LT"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endParaRPr lang="lt-LT" b="0" dirty="0">
              <a:latin typeface="Arial" panose="020B0604020202020204" pitchFamily="34" charset="0"/>
              <a:cs typeface="Arial" panose="020B0604020202020204" pitchFamily="34" charset="0"/>
            </a:endParaRPr>
          </a:p>
          <a:p>
            <a:pPr lvl="0" algn="just">
              <a:lnSpc>
                <a:spcPct val="115000"/>
              </a:lnSpc>
              <a:buClr>
                <a:srgbClr val="7A4880"/>
              </a:buClr>
              <a:buSzPts val="1200"/>
              <a:buFont typeface="Symbol" panose="05050102010706020507" pitchFamily="18" charset="2"/>
              <a:buChar char=""/>
            </a:pPr>
            <a:r>
              <a:rPr lang="lt-LT" b="0" dirty="0">
                <a:latin typeface="Arial" panose="020B0604020202020204" pitchFamily="34" charset="0"/>
                <a:cs typeface="Arial" panose="020B0604020202020204" pitchFamily="34" charset="0"/>
              </a:rPr>
              <a:t>Skirtumas tarp alternatyvų ekonominių sąnaudų lygio – vidutinės vieneriems metams tenkančios ekonominės sąnaudos. Alternatyvos Nr. 2 ekonominės sąnaudos (programinės įrangos palaikymo išlaidos) būtų </a:t>
            </a:r>
            <a:r>
              <a:rPr lang="lt-LT" b="0" dirty="0" err="1">
                <a:latin typeface="Arial" panose="020B0604020202020204" pitchFamily="34" charset="0"/>
                <a:cs typeface="Arial" panose="020B0604020202020204" pitchFamily="34" charset="0"/>
              </a:rPr>
              <a:t>maž</a:t>
            </a:r>
            <a:r>
              <a:rPr lang="en-US" b="0" dirty="0" err="1">
                <a:latin typeface="Arial" panose="020B0604020202020204" pitchFamily="34" charset="0"/>
                <a:cs typeface="Arial" panose="020B0604020202020204" pitchFamily="34" charset="0"/>
              </a:rPr>
              <a:t>esn</a:t>
            </a:r>
            <a:r>
              <a:rPr lang="lt-LT" b="0" dirty="0">
                <a:latin typeface="Arial" panose="020B0604020202020204" pitchFamily="34" charset="0"/>
                <a:cs typeface="Arial" panose="020B0604020202020204" pitchFamily="34" charset="0"/>
              </a:rPr>
              <a:t>ės. </a:t>
            </a:r>
          </a:p>
          <a:p>
            <a:pPr lvl="0" algn="just">
              <a:lnSpc>
                <a:spcPct val="115000"/>
              </a:lnSpc>
              <a:buClr>
                <a:srgbClr val="7A4880"/>
              </a:buClr>
              <a:buSzPts val="1200"/>
              <a:buFont typeface="Symbol" panose="05050102010706020507" pitchFamily="18" charset="2"/>
              <a:buChar char=""/>
            </a:pPr>
            <a:r>
              <a:rPr lang="lt-LT" b="0" dirty="0">
                <a:latin typeface="Arial" panose="020B0604020202020204" pitchFamily="34" charset="0"/>
                <a:cs typeface="Arial" panose="020B0604020202020204" pitchFamily="34" charset="0"/>
              </a:rPr>
              <a:t>Siūloma įgyvendinti alternatyvą Nr. 2 „Įgyvendinti projektą sukuriant SAMS ir duomenų importo formas“, kuri įvertinta geriausiai tiek ekonominiu, tiek finansiniu požiūriu ir yra optimali kompleksiniu (remiantis funkcinės, finansinės ir ekonominės analizės išvadomis) požiūriu.</a:t>
            </a:r>
          </a:p>
          <a:p>
            <a:pPr marL="0" indent="0"/>
            <a:endParaRPr lang="lt-LT" sz="2000" dirty="0">
              <a:latin typeface="Arial" panose="020B0604020202020204" pitchFamily="34" charset="0"/>
              <a:cs typeface="Arial" panose="020B0604020202020204" pitchFamily="34" charset="0"/>
            </a:endParaRPr>
          </a:p>
          <a:p>
            <a:pPr marL="0" indent="0"/>
            <a:endParaRPr lang="lt-LT" sz="1900" dirty="0">
              <a:latin typeface="Arial" panose="020B0604020202020204" pitchFamily="34" charset="0"/>
              <a:cs typeface="Arial" panose="020B0604020202020204" pitchFamily="34" charset="0"/>
            </a:endParaRPr>
          </a:p>
          <a:p>
            <a:pPr marL="0" indent="0"/>
            <a:endParaRPr lang="en-US" b="0" dirty="0"/>
          </a:p>
        </p:txBody>
      </p:sp>
      <p:graphicFrame>
        <p:nvGraphicFramePr>
          <p:cNvPr id="4" name="Table 3">
            <a:extLst>
              <a:ext uri="{FF2B5EF4-FFF2-40B4-BE49-F238E27FC236}">
                <a16:creationId xmlns:a16="http://schemas.microsoft.com/office/drawing/2014/main" id="{32D96547-5D0C-46B4-AE07-78BF718D4311}"/>
              </a:ext>
            </a:extLst>
          </p:cNvPr>
          <p:cNvGraphicFramePr>
            <a:graphicFrameLocks noGrp="1"/>
          </p:cNvGraphicFramePr>
          <p:nvPr>
            <p:extLst>
              <p:ext uri="{D42A27DB-BD31-4B8C-83A1-F6EECF244321}">
                <p14:modId xmlns:p14="http://schemas.microsoft.com/office/powerpoint/2010/main" val="1413908295"/>
              </p:ext>
            </p:extLst>
          </p:nvPr>
        </p:nvGraphicFramePr>
        <p:xfrm>
          <a:off x="3177911" y="1348627"/>
          <a:ext cx="5866657" cy="975360"/>
        </p:xfrm>
        <a:graphic>
          <a:graphicData uri="http://schemas.openxmlformats.org/drawingml/2006/table">
            <a:tbl>
              <a:tblPr firstRow="1" firstCol="1" bandRow="1">
                <a:tableStyleId>{5C22544A-7EE6-4342-B048-85BDC9FD1C3A}</a:tableStyleId>
              </a:tblPr>
              <a:tblGrid>
                <a:gridCol w="1861269">
                  <a:extLst>
                    <a:ext uri="{9D8B030D-6E8A-4147-A177-3AD203B41FA5}">
                      <a16:colId xmlns:a16="http://schemas.microsoft.com/office/drawing/2014/main" val="3773489810"/>
                    </a:ext>
                  </a:extLst>
                </a:gridCol>
                <a:gridCol w="2001705">
                  <a:extLst>
                    <a:ext uri="{9D8B030D-6E8A-4147-A177-3AD203B41FA5}">
                      <a16:colId xmlns:a16="http://schemas.microsoft.com/office/drawing/2014/main" val="1517067146"/>
                    </a:ext>
                  </a:extLst>
                </a:gridCol>
                <a:gridCol w="2003683">
                  <a:extLst>
                    <a:ext uri="{9D8B030D-6E8A-4147-A177-3AD203B41FA5}">
                      <a16:colId xmlns:a16="http://schemas.microsoft.com/office/drawing/2014/main" val="1122429587"/>
                    </a:ext>
                  </a:extLst>
                </a:gridCol>
              </a:tblGrid>
              <a:tr h="162310">
                <a:tc>
                  <a:txBody>
                    <a:bodyPr/>
                    <a:lstStyle/>
                    <a:p>
                      <a:pPr algn="just">
                        <a:spcBef>
                          <a:spcPts val="600"/>
                        </a:spcBef>
                        <a:spcAft>
                          <a:spcPts val="600"/>
                        </a:spcAft>
                      </a:pPr>
                      <a:r>
                        <a:rPr lang="lt-LT" sz="1600" b="0" spc="25" dirty="0">
                          <a:effectLst/>
                          <a:latin typeface="Arial" panose="020B0604020202020204" pitchFamily="34" charset="0"/>
                          <a:cs typeface="Arial" panose="020B0604020202020204" pitchFamily="34" charset="0"/>
                        </a:rPr>
                        <a:t>Rodiklis</a:t>
                      </a:r>
                      <a:endParaRPr lang="lt-LT" sz="2000" b="0" spc="2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3E6354"/>
                    </a:solidFill>
                  </a:tcPr>
                </a:tc>
                <a:tc>
                  <a:txBody>
                    <a:bodyPr/>
                    <a:lstStyle/>
                    <a:p>
                      <a:pPr algn="just">
                        <a:spcBef>
                          <a:spcPts val="600"/>
                        </a:spcBef>
                        <a:spcAft>
                          <a:spcPts val="600"/>
                        </a:spcAft>
                      </a:pPr>
                      <a:r>
                        <a:rPr lang="lt-LT" sz="1600" b="0" spc="25" dirty="0">
                          <a:effectLst/>
                          <a:latin typeface="Arial" panose="020B0604020202020204" pitchFamily="34" charset="0"/>
                          <a:cs typeface="Arial" panose="020B0604020202020204" pitchFamily="34" charset="0"/>
                        </a:rPr>
                        <a:t>Alternatyva Nr. 1</a:t>
                      </a:r>
                      <a:endParaRPr lang="lt-LT" sz="2000" b="0" spc="2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3E6354"/>
                    </a:solidFill>
                  </a:tcPr>
                </a:tc>
                <a:tc>
                  <a:txBody>
                    <a:bodyPr/>
                    <a:lstStyle/>
                    <a:p>
                      <a:pPr algn="just">
                        <a:spcBef>
                          <a:spcPts val="600"/>
                        </a:spcBef>
                        <a:spcAft>
                          <a:spcPts val="600"/>
                        </a:spcAft>
                      </a:pPr>
                      <a:r>
                        <a:rPr lang="lt-LT" sz="1600" b="0" spc="25" dirty="0">
                          <a:effectLst/>
                          <a:latin typeface="Arial" panose="020B0604020202020204" pitchFamily="34" charset="0"/>
                          <a:cs typeface="Arial" panose="020B0604020202020204" pitchFamily="34" charset="0"/>
                        </a:rPr>
                        <a:t>Alternatyva Nr. 2</a:t>
                      </a:r>
                      <a:endParaRPr lang="lt-LT" sz="2000" b="0" spc="2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3E6354"/>
                    </a:solidFill>
                  </a:tcPr>
                </a:tc>
                <a:extLst>
                  <a:ext uri="{0D108BD9-81ED-4DB2-BD59-A6C34878D82A}">
                    <a16:rowId xmlns:a16="http://schemas.microsoft.com/office/drawing/2014/main" val="3899457714"/>
                  </a:ext>
                </a:extLst>
              </a:tr>
              <a:tr h="0">
                <a:tc>
                  <a:txBody>
                    <a:bodyPr/>
                    <a:lstStyle/>
                    <a:p>
                      <a:pPr algn="just">
                        <a:spcBef>
                          <a:spcPts val="600"/>
                        </a:spcBef>
                        <a:spcAft>
                          <a:spcPts val="600"/>
                        </a:spcAft>
                      </a:pPr>
                      <a:r>
                        <a:rPr lang="lt-LT" sz="1600" b="0" spc="25" dirty="0">
                          <a:effectLst/>
                          <a:latin typeface="Arial" panose="020B0604020202020204" pitchFamily="34" charset="0"/>
                          <a:cs typeface="Arial" panose="020B0604020202020204" pitchFamily="34" charset="0"/>
                        </a:rPr>
                        <a:t>EGDV, eurais</a:t>
                      </a:r>
                      <a:endParaRPr lang="lt-LT" sz="2000" b="0" spc="2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3E6354"/>
                    </a:solidFill>
                  </a:tcPr>
                </a:tc>
                <a:tc>
                  <a:txBody>
                    <a:bodyPr/>
                    <a:lstStyle/>
                    <a:p>
                      <a:pPr algn="ctr">
                        <a:spcBef>
                          <a:spcPts val="600"/>
                        </a:spcBef>
                        <a:spcAft>
                          <a:spcPts val="600"/>
                        </a:spcAft>
                      </a:pPr>
                      <a:r>
                        <a:rPr lang="lt-LT" sz="1600" spc="25" dirty="0">
                          <a:effectLst/>
                          <a:latin typeface="Arial" panose="020B0604020202020204" pitchFamily="34" charset="0"/>
                          <a:ea typeface="Times New Roman" panose="02020603050405020304" pitchFamily="18" charset="0"/>
                          <a:cs typeface="Yantramanav" panose="02000000000000000000" pitchFamily="2" charset="0"/>
                        </a:rPr>
                        <a:t>221 312,04</a:t>
                      </a:r>
                    </a:p>
                  </a:txBody>
                  <a:tcPr marL="68580" marR="68580" marT="0" marB="0"/>
                </a:tc>
                <a:tc>
                  <a:txBody>
                    <a:bodyPr/>
                    <a:lstStyle/>
                    <a:p>
                      <a:pPr algn="ctr">
                        <a:spcBef>
                          <a:spcPts val="600"/>
                        </a:spcBef>
                        <a:spcAft>
                          <a:spcPts val="600"/>
                        </a:spcAft>
                        <a:tabLst>
                          <a:tab pos="226060" algn="l"/>
                          <a:tab pos="583565" algn="ctr"/>
                        </a:tabLst>
                      </a:pPr>
                      <a:r>
                        <a:rPr lang="lt-LT" sz="1600" spc="25" dirty="0">
                          <a:effectLst/>
                          <a:latin typeface="Arial" panose="020B0604020202020204" pitchFamily="34" charset="0"/>
                          <a:ea typeface="Times New Roman" panose="02020603050405020304" pitchFamily="18" charset="0"/>
                          <a:cs typeface="Yantramanav" panose="02000000000000000000" pitchFamily="2" charset="0"/>
                        </a:rPr>
                        <a:t>178 107,76</a:t>
                      </a:r>
                    </a:p>
                  </a:txBody>
                  <a:tcPr marL="68580" marR="68580" marT="0" marB="0"/>
                </a:tc>
                <a:extLst>
                  <a:ext uri="{0D108BD9-81ED-4DB2-BD59-A6C34878D82A}">
                    <a16:rowId xmlns:a16="http://schemas.microsoft.com/office/drawing/2014/main" val="2451873198"/>
                  </a:ext>
                </a:extLst>
              </a:tr>
              <a:tr h="0">
                <a:tc>
                  <a:txBody>
                    <a:bodyPr/>
                    <a:lstStyle/>
                    <a:p>
                      <a:pPr algn="just">
                        <a:spcBef>
                          <a:spcPts val="600"/>
                        </a:spcBef>
                        <a:spcAft>
                          <a:spcPts val="600"/>
                        </a:spcAft>
                      </a:pPr>
                      <a:r>
                        <a:rPr lang="lt-LT" sz="1600" b="0" spc="25" dirty="0">
                          <a:effectLst/>
                          <a:latin typeface="Arial" panose="020B0604020202020204" pitchFamily="34" charset="0"/>
                          <a:cs typeface="Arial" panose="020B0604020202020204" pitchFamily="34" charset="0"/>
                        </a:rPr>
                        <a:t>EVGN</a:t>
                      </a:r>
                      <a:endParaRPr lang="lt-LT" sz="2000" b="0" spc="2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3E6354"/>
                    </a:solidFill>
                  </a:tcPr>
                </a:tc>
                <a:tc>
                  <a:txBody>
                    <a:bodyPr/>
                    <a:lstStyle/>
                    <a:p>
                      <a:pPr algn="ctr">
                        <a:spcBef>
                          <a:spcPts val="600"/>
                        </a:spcBef>
                        <a:spcAft>
                          <a:spcPts val="600"/>
                        </a:spcAft>
                      </a:pPr>
                      <a:r>
                        <a:rPr lang="lt-LT" sz="1600" spc="25" dirty="0">
                          <a:effectLst/>
                          <a:latin typeface="Arial" panose="020B0604020202020204" pitchFamily="34" charset="0"/>
                          <a:ea typeface="Times New Roman" panose="02020603050405020304" pitchFamily="18" charset="0"/>
                          <a:cs typeface="Yantramanav" panose="02000000000000000000" pitchFamily="2" charset="0"/>
                        </a:rPr>
                        <a:t>17,68%</a:t>
                      </a:r>
                    </a:p>
                  </a:txBody>
                  <a:tcPr marL="68580" marR="68580" marT="0" marB="0" anchor="ctr"/>
                </a:tc>
                <a:tc>
                  <a:txBody>
                    <a:bodyPr/>
                    <a:lstStyle/>
                    <a:p>
                      <a:pPr algn="ctr">
                        <a:spcBef>
                          <a:spcPts val="600"/>
                        </a:spcBef>
                        <a:spcAft>
                          <a:spcPts val="600"/>
                        </a:spcAft>
                      </a:pPr>
                      <a:r>
                        <a:rPr lang="lt-LT" sz="1600" spc="25" dirty="0">
                          <a:effectLst/>
                          <a:latin typeface="Arial" panose="020B0604020202020204" pitchFamily="34" charset="0"/>
                          <a:ea typeface="Times New Roman" panose="02020603050405020304" pitchFamily="18" charset="0"/>
                          <a:cs typeface="Yantramanav" panose="02000000000000000000" pitchFamily="2" charset="0"/>
                        </a:rPr>
                        <a:t>14,48%</a:t>
                      </a:r>
                    </a:p>
                  </a:txBody>
                  <a:tcPr marL="68580" marR="68580" marT="0" marB="0" anchor="ctr"/>
                </a:tc>
                <a:extLst>
                  <a:ext uri="{0D108BD9-81ED-4DB2-BD59-A6C34878D82A}">
                    <a16:rowId xmlns:a16="http://schemas.microsoft.com/office/drawing/2014/main" val="667787328"/>
                  </a:ext>
                </a:extLst>
              </a:tr>
              <a:tr h="0">
                <a:tc>
                  <a:txBody>
                    <a:bodyPr/>
                    <a:lstStyle/>
                    <a:p>
                      <a:pPr algn="just">
                        <a:spcBef>
                          <a:spcPts val="600"/>
                        </a:spcBef>
                        <a:spcAft>
                          <a:spcPts val="600"/>
                        </a:spcAft>
                      </a:pPr>
                      <a:r>
                        <a:rPr lang="lt-LT" sz="1600" b="0" spc="25" dirty="0">
                          <a:effectLst/>
                          <a:latin typeface="Arial" panose="020B0604020202020204" pitchFamily="34" charset="0"/>
                          <a:cs typeface="Arial" panose="020B0604020202020204" pitchFamily="34" charset="0"/>
                        </a:rPr>
                        <a:t>ENIS</a:t>
                      </a:r>
                      <a:endParaRPr lang="lt-LT" sz="2000" b="0" spc="25"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solidFill>
                      <a:srgbClr val="3E6354"/>
                    </a:solidFill>
                  </a:tcPr>
                </a:tc>
                <a:tc>
                  <a:txBody>
                    <a:bodyPr/>
                    <a:lstStyle/>
                    <a:p>
                      <a:pPr algn="ctr">
                        <a:spcBef>
                          <a:spcPts val="600"/>
                        </a:spcBef>
                        <a:spcAft>
                          <a:spcPts val="600"/>
                        </a:spcAft>
                      </a:pPr>
                      <a:r>
                        <a:rPr lang="lt-LT" sz="1600" spc="25" dirty="0">
                          <a:effectLst/>
                          <a:latin typeface="Arial" panose="020B0604020202020204" pitchFamily="34" charset="0"/>
                          <a:ea typeface="Times New Roman" panose="02020603050405020304" pitchFamily="18" charset="0"/>
                          <a:cs typeface="Yantramanav" panose="02000000000000000000" pitchFamily="2" charset="0"/>
                        </a:rPr>
                        <a:t>1,77</a:t>
                      </a:r>
                    </a:p>
                  </a:txBody>
                  <a:tcPr marL="68580" marR="68580" marT="0" marB="0" anchor="ctr"/>
                </a:tc>
                <a:tc>
                  <a:txBody>
                    <a:bodyPr/>
                    <a:lstStyle/>
                    <a:p>
                      <a:pPr algn="ctr">
                        <a:spcBef>
                          <a:spcPts val="600"/>
                        </a:spcBef>
                        <a:spcAft>
                          <a:spcPts val="600"/>
                        </a:spcAft>
                      </a:pPr>
                      <a:r>
                        <a:rPr lang="lt-LT" sz="1600" spc="25" dirty="0">
                          <a:effectLst/>
                          <a:latin typeface="Arial" panose="020B0604020202020204" pitchFamily="34" charset="0"/>
                          <a:ea typeface="Times New Roman" panose="02020603050405020304" pitchFamily="18" charset="0"/>
                          <a:cs typeface="Yantramanav" panose="02000000000000000000" pitchFamily="2" charset="0"/>
                        </a:rPr>
                        <a:t>1,54</a:t>
                      </a:r>
                    </a:p>
                  </a:txBody>
                  <a:tcPr marL="68580" marR="68580" marT="0" marB="0" anchor="ctr"/>
                </a:tc>
                <a:extLst>
                  <a:ext uri="{0D108BD9-81ED-4DB2-BD59-A6C34878D82A}">
                    <a16:rowId xmlns:a16="http://schemas.microsoft.com/office/drawing/2014/main" val="3560425174"/>
                  </a:ext>
                </a:extLst>
              </a:tr>
            </a:tbl>
          </a:graphicData>
        </a:graphic>
      </p:graphicFrame>
      <p:sp>
        <p:nvSpPr>
          <p:cNvPr id="5" name="Slide Number Placeholder 3">
            <a:extLst>
              <a:ext uri="{FF2B5EF4-FFF2-40B4-BE49-F238E27FC236}">
                <a16:creationId xmlns:a16="http://schemas.microsoft.com/office/drawing/2014/main" id="{D0E65887-AB27-48A6-8025-88FDA8C4F6D0}"/>
              </a:ext>
            </a:extLst>
          </p:cNvPr>
          <p:cNvSpPr>
            <a:spLocks noGrp="1"/>
          </p:cNvSpPr>
          <p:nvPr>
            <p:ph type="sldNum" sz="quarter" idx="12"/>
          </p:nvPr>
        </p:nvSpPr>
        <p:spPr>
          <a:xfrm>
            <a:off x="11201384" y="6170822"/>
            <a:ext cx="670560" cy="502920"/>
          </a:xfrm>
        </p:spPr>
        <p:txBody>
          <a:bodyPr/>
          <a:lstStyle/>
          <a:p>
            <a:fld id="{6DB61089-C1BD-4B70-9C32-844FC4C79E68}" type="slidenum">
              <a:rPr lang="en-US" smtClean="0"/>
              <a:t>14</a:t>
            </a:fld>
            <a:endParaRPr lang="en-US" dirty="0"/>
          </a:p>
        </p:txBody>
      </p:sp>
    </p:spTree>
    <p:extLst>
      <p:ext uri="{BB962C8B-B14F-4D97-AF65-F5344CB8AC3E}">
        <p14:creationId xmlns:p14="http://schemas.microsoft.com/office/powerpoint/2010/main" val="300182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91498-E2B3-40AA-A445-24955D24C1B7}"/>
              </a:ext>
            </a:extLst>
          </p:cNvPr>
          <p:cNvSpPr>
            <a:spLocks noGrp="1"/>
          </p:cNvSpPr>
          <p:nvPr>
            <p:ph type="title"/>
          </p:nvPr>
        </p:nvSpPr>
        <p:spPr>
          <a:xfrm>
            <a:off x="514905" y="167052"/>
            <a:ext cx="11176985" cy="907146"/>
          </a:xfrm>
        </p:spPr>
        <p:txBody>
          <a:bodyPr/>
          <a:lstStyle/>
          <a:p>
            <a:r>
              <a:rPr lang="lt-LT" dirty="0"/>
              <a:t>Pasirinkta Projekto įgyvendinimo alternatyva („Įgyvendinti projektą sukuriant SAMS ir duomenų importo formas“)</a:t>
            </a:r>
          </a:p>
        </p:txBody>
      </p:sp>
      <p:sp>
        <p:nvSpPr>
          <p:cNvPr id="3" name="Content Placeholder 2">
            <a:extLst>
              <a:ext uri="{FF2B5EF4-FFF2-40B4-BE49-F238E27FC236}">
                <a16:creationId xmlns:a16="http://schemas.microsoft.com/office/drawing/2014/main" id="{2670620A-2450-4FD0-9306-F10FA27E58E3}"/>
              </a:ext>
            </a:extLst>
          </p:cNvPr>
          <p:cNvSpPr>
            <a:spLocks noGrp="1"/>
          </p:cNvSpPr>
          <p:nvPr>
            <p:ph idx="1"/>
          </p:nvPr>
        </p:nvSpPr>
        <p:spPr>
          <a:xfrm>
            <a:off x="383940" y="1225118"/>
            <a:ext cx="11660696" cy="4820575"/>
          </a:xfrm>
        </p:spPr>
        <p:txBody>
          <a:bodyPr>
            <a:normAutofit fontScale="40000" lnSpcReduction="20000"/>
          </a:bodyPr>
          <a:lstStyle/>
          <a:p>
            <a:pPr algn="just"/>
            <a:r>
              <a:rPr lang="lt-LT" sz="4400" b="0" dirty="0"/>
              <a:t>♦	įsigyti / sukurti verslo analitikos (toliau – BI) programinę įrangą, skirtą duomenų įvedimui / importui / gavimui, neribotam skirtingų tipų duomenų šaltinių prijungimui (duomenų bazės, rinkmenos, API ir kt.), duomenų apdorojimui, surinktų duomenų analizei vykdyti (lentelių, diagramų, grafikų, ataskaitų sudarymui, duomenų peržiūrai skirtingais pjūviais ir kt.) ir parengtos informacijos (ataskaitų, grafikų ir pan.) publikavimui;</a:t>
            </a:r>
          </a:p>
          <a:p>
            <a:pPr algn="just"/>
            <a:r>
              <a:rPr lang="lt-LT" sz="4400" b="0" dirty="0"/>
              <a:t>♦	sukurti ir parengti duomenų bazę, skirtą SAMS duomenų saugojimui;</a:t>
            </a:r>
          </a:p>
          <a:p>
            <a:pPr algn="just"/>
            <a:r>
              <a:rPr lang="lt-LT" sz="4400" b="0" dirty="0"/>
              <a:t>♦	BI programinės įrangos pagalba realizuoti duomenų kubus, dimensijas ir metrikas remiantis </a:t>
            </a:r>
            <a:r>
              <a:rPr lang="en-US" sz="4400" b="0" dirty="0"/>
              <a:t>LKT </a:t>
            </a:r>
            <a:r>
              <a:rPr lang="lt-LT" sz="4400" b="0" dirty="0"/>
              <a:t>nurodytais rodikliais;</a:t>
            </a:r>
          </a:p>
          <a:p>
            <a:pPr algn="just"/>
            <a:r>
              <a:rPr lang="lt-LT" sz="4400" b="0" dirty="0"/>
              <a:t>♦	realizuoti struktūrizuotas formas, skirtas rodiklių duomenų suvedimui ir vėlesniam importui į BI programinę įrangą;</a:t>
            </a:r>
          </a:p>
          <a:p>
            <a:pPr algn="just"/>
            <a:r>
              <a:rPr lang="lt-LT" sz="4400" b="0" dirty="0"/>
              <a:t>♦	realizuoti reikalingas sąsajas su vidinėmis ir išorinėmis informacinėmis sistemomis, registrais ir duomenų bazėmis rodiklių duomenų gavimui;</a:t>
            </a:r>
          </a:p>
          <a:p>
            <a:pPr algn="just"/>
            <a:r>
              <a:rPr lang="lt-LT" sz="4400" b="0" dirty="0"/>
              <a:t>♦	BI programinės įrangos pagalba sukurti su LKT suderintas ataskaitų formas;</a:t>
            </a:r>
          </a:p>
          <a:p>
            <a:pPr algn="just"/>
            <a:r>
              <a:rPr lang="lt-LT" sz="4400" b="0" dirty="0"/>
              <a:t>♦	pritaikyti LKT nurodytą tinklalapį SAMS parengtų ataskaitų, grafikų, lentelių ir kitos informacijos publikavimui;  </a:t>
            </a:r>
          </a:p>
          <a:p>
            <a:pPr algn="just"/>
            <a:r>
              <a:rPr lang="lt-LT" sz="4400" b="0" dirty="0"/>
              <a:t>♦	įdiegti SAMS į LKT pateiktą / nurodytą infrastruktūrą</a:t>
            </a:r>
            <a:r>
              <a:rPr lang="en-US" sz="4400" b="0" dirty="0"/>
              <a:t>.</a:t>
            </a:r>
            <a:endParaRPr lang="lt-LT" b="0" dirty="0"/>
          </a:p>
        </p:txBody>
      </p:sp>
      <p:sp>
        <p:nvSpPr>
          <p:cNvPr id="4" name="Slide Number Placeholder 3">
            <a:extLst>
              <a:ext uri="{FF2B5EF4-FFF2-40B4-BE49-F238E27FC236}">
                <a16:creationId xmlns:a16="http://schemas.microsoft.com/office/drawing/2014/main" id="{1D77A90D-6327-49D9-A654-EF180AC6F890}"/>
              </a:ext>
            </a:extLst>
          </p:cNvPr>
          <p:cNvSpPr>
            <a:spLocks noGrp="1"/>
          </p:cNvSpPr>
          <p:nvPr>
            <p:ph type="sldNum" sz="quarter" idx="12"/>
          </p:nvPr>
        </p:nvSpPr>
        <p:spPr/>
        <p:txBody>
          <a:bodyPr/>
          <a:lstStyle/>
          <a:p>
            <a:fld id="{6DB61089-C1BD-4B70-9C32-844FC4C79E68}" type="slidenum">
              <a:rPr lang="en-US" smtClean="0"/>
              <a:t>15</a:t>
            </a:fld>
            <a:endParaRPr lang="en-US"/>
          </a:p>
        </p:txBody>
      </p:sp>
    </p:spTree>
    <p:extLst>
      <p:ext uri="{BB962C8B-B14F-4D97-AF65-F5344CB8AC3E}">
        <p14:creationId xmlns:p14="http://schemas.microsoft.com/office/powerpoint/2010/main" val="9075474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91498-E2B3-40AA-A445-24955D24C1B7}"/>
              </a:ext>
            </a:extLst>
          </p:cNvPr>
          <p:cNvSpPr>
            <a:spLocks noGrp="1"/>
          </p:cNvSpPr>
          <p:nvPr>
            <p:ph type="title"/>
          </p:nvPr>
        </p:nvSpPr>
        <p:spPr>
          <a:xfrm>
            <a:off x="1082040" y="0"/>
            <a:ext cx="10027920" cy="548640"/>
          </a:xfrm>
        </p:spPr>
        <p:txBody>
          <a:bodyPr/>
          <a:lstStyle/>
          <a:p>
            <a:r>
              <a:rPr lang="en-GB" dirty="0" err="1"/>
              <a:t>Architekt</a:t>
            </a:r>
            <a:r>
              <a:rPr lang="lt-LT" dirty="0" err="1"/>
              <a:t>ūra</a:t>
            </a:r>
            <a:endParaRPr lang="lt-LT" dirty="0"/>
          </a:p>
        </p:txBody>
      </p:sp>
      <p:sp>
        <p:nvSpPr>
          <p:cNvPr id="4" name="Slide Number Placeholder 3">
            <a:extLst>
              <a:ext uri="{FF2B5EF4-FFF2-40B4-BE49-F238E27FC236}">
                <a16:creationId xmlns:a16="http://schemas.microsoft.com/office/drawing/2014/main" id="{1D77A90D-6327-49D9-A654-EF180AC6F890}"/>
              </a:ext>
            </a:extLst>
          </p:cNvPr>
          <p:cNvSpPr>
            <a:spLocks noGrp="1"/>
          </p:cNvSpPr>
          <p:nvPr>
            <p:ph type="sldNum" sz="quarter" idx="12"/>
          </p:nvPr>
        </p:nvSpPr>
        <p:spPr/>
        <p:txBody>
          <a:bodyPr/>
          <a:lstStyle/>
          <a:p>
            <a:fld id="{6DB61089-C1BD-4B70-9C32-844FC4C79E68}" type="slidenum">
              <a:rPr lang="en-US" smtClean="0"/>
              <a:t>16</a:t>
            </a:fld>
            <a:endParaRPr lang="en-US"/>
          </a:p>
        </p:txBody>
      </p:sp>
      <p:pic>
        <p:nvPicPr>
          <p:cNvPr id="5" name="Picture 4">
            <a:extLst>
              <a:ext uri="{FF2B5EF4-FFF2-40B4-BE49-F238E27FC236}">
                <a16:creationId xmlns:a16="http://schemas.microsoft.com/office/drawing/2014/main" id="{4B6870A5-8A30-43AF-9988-06B39428BCF9}"/>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0884" y="427383"/>
            <a:ext cx="6993019" cy="6246359"/>
          </a:xfrm>
          <a:prstGeom prst="rect">
            <a:avLst/>
          </a:prstGeom>
          <a:noFill/>
          <a:ln>
            <a:noFill/>
          </a:ln>
        </p:spPr>
      </p:pic>
    </p:spTree>
    <p:extLst>
      <p:ext uri="{BB962C8B-B14F-4D97-AF65-F5344CB8AC3E}">
        <p14:creationId xmlns:p14="http://schemas.microsoft.com/office/powerpoint/2010/main" val="1189331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AEE54B18-F086-4833-ACC7-B66FDEA3149F}"/>
              </a:ext>
            </a:extLst>
          </p:cNvPr>
          <p:cNvSpPr>
            <a:spLocks noGrp="1"/>
          </p:cNvSpPr>
          <p:nvPr>
            <p:ph type="title"/>
          </p:nvPr>
        </p:nvSpPr>
        <p:spPr>
          <a:xfrm>
            <a:off x="1082040" y="0"/>
            <a:ext cx="10027920" cy="548640"/>
          </a:xfrm>
        </p:spPr>
        <p:txBody>
          <a:bodyPr/>
          <a:lstStyle/>
          <a:p>
            <a:r>
              <a:rPr lang="lt-LT" b="1" dirty="0">
                <a:solidFill>
                  <a:srgbClr val="222527"/>
                </a:solidFill>
                <a:cs typeface="Arial" panose="020B0604020202020204" pitchFamily="34" charset="0"/>
              </a:rPr>
              <a:t>Projekto</a:t>
            </a:r>
            <a:r>
              <a:rPr lang="en-GB" b="1" dirty="0">
                <a:solidFill>
                  <a:srgbClr val="222527"/>
                </a:solidFill>
                <a:cs typeface="Arial" panose="020B0604020202020204" pitchFamily="34" charset="0"/>
              </a:rPr>
              <a:t> </a:t>
            </a:r>
            <a:r>
              <a:rPr lang="lt-LT" b="1" dirty="0">
                <a:solidFill>
                  <a:srgbClr val="222527"/>
                </a:solidFill>
                <a:cs typeface="Arial" panose="020B0604020202020204" pitchFamily="34" charset="0"/>
              </a:rPr>
              <a:t>įgyvendinimo grafikas</a:t>
            </a:r>
            <a:endParaRPr lang="en-US" b="1" dirty="0">
              <a:solidFill>
                <a:srgbClr val="222527"/>
              </a:solidFill>
              <a:cs typeface="Arial" panose="020B0604020202020204" pitchFamily="34" charset="0"/>
            </a:endParaRPr>
          </a:p>
        </p:txBody>
      </p:sp>
      <p:sp>
        <p:nvSpPr>
          <p:cNvPr id="3" name="Slide Number Placeholder 2">
            <a:extLst>
              <a:ext uri="{FF2B5EF4-FFF2-40B4-BE49-F238E27FC236}">
                <a16:creationId xmlns:a16="http://schemas.microsoft.com/office/drawing/2014/main" id="{3350BF61-E729-4904-8323-CC91BCF59867}"/>
              </a:ext>
            </a:extLst>
          </p:cNvPr>
          <p:cNvSpPr>
            <a:spLocks noGrp="1"/>
          </p:cNvSpPr>
          <p:nvPr>
            <p:ph type="sldNum" sz="quarter" idx="12"/>
          </p:nvPr>
        </p:nvSpPr>
        <p:spPr/>
        <p:txBody>
          <a:bodyPr/>
          <a:lstStyle/>
          <a:p>
            <a:fld id="{6DB61089-C1BD-4B70-9C32-844FC4C79E68}" type="slidenum">
              <a:rPr lang="en-US" smtClean="0"/>
              <a:t>17</a:t>
            </a:fld>
            <a:endParaRPr lang="en-US"/>
          </a:p>
        </p:txBody>
      </p:sp>
      <p:pic>
        <p:nvPicPr>
          <p:cNvPr id="6" name="Picture 5" descr="Graphical user interface&#10;&#10;Description automatically generated with medium confidence">
            <a:extLst>
              <a:ext uri="{FF2B5EF4-FFF2-40B4-BE49-F238E27FC236}">
                <a16:creationId xmlns:a16="http://schemas.microsoft.com/office/drawing/2014/main" id="{A5983CD5-5C5E-481C-B601-D1BB86E2A033}"/>
              </a:ext>
            </a:extLst>
          </p:cNvPr>
          <p:cNvPicPr>
            <a:picLocks noChangeAspect="1"/>
          </p:cNvPicPr>
          <p:nvPr/>
        </p:nvPicPr>
        <p:blipFill>
          <a:blip r:embed="rId2"/>
          <a:stretch>
            <a:fillRect/>
          </a:stretch>
        </p:blipFill>
        <p:spPr>
          <a:xfrm>
            <a:off x="1470025" y="651375"/>
            <a:ext cx="9251950" cy="4932680"/>
          </a:xfrm>
          <a:prstGeom prst="rect">
            <a:avLst/>
          </a:prstGeom>
        </p:spPr>
      </p:pic>
    </p:spTree>
    <p:extLst>
      <p:ext uri="{BB962C8B-B14F-4D97-AF65-F5344CB8AC3E}">
        <p14:creationId xmlns:p14="http://schemas.microsoft.com/office/powerpoint/2010/main" val="15290717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9227" y="466043"/>
            <a:ext cx="2764187" cy="7981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1">
            <a:extLst>
              <a:ext uri="{FF2B5EF4-FFF2-40B4-BE49-F238E27FC236}">
                <a16:creationId xmlns:a16="http://schemas.microsoft.com/office/drawing/2014/main" id="{1CBB4B25-0A58-4E9D-8356-CBB5EFAC2E58}"/>
              </a:ext>
            </a:extLst>
          </p:cNvPr>
          <p:cNvSpPr txBox="1">
            <a:spLocks/>
          </p:cNvSpPr>
          <p:nvPr/>
        </p:nvSpPr>
        <p:spPr>
          <a:xfrm>
            <a:off x="6849370" y="3952505"/>
            <a:ext cx="3422390" cy="825235"/>
          </a:xfrm>
          <a:prstGeom prst="rect">
            <a:avLst/>
          </a:prstGeom>
          <a:noFill/>
        </p:spPr>
        <p:txBody>
          <a:bodyPr vert="horz" lIns="91440" tIns="45720" rIns="91440" bIns="9144" rtlCol="0" anchor="t">
            <a:noAutofit/>
          </a:bodyPr>
          <a:lstStyle>
            <a:lvl1pPr algn="l" defTabSz="914400" rtl="0" eaLnBrk="1" latinLnBrk="0" hangingPunct="1">
              <a:spcBef>
                <a:spcPct val="0"/>
              </a:spcBef>
              <a:buNone/>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r>
              <a:rPr lang="lt-LT" sz="3600" b="1" dirty="0">
                <a:solidFill>
                  <a:schemeClr val="bg1"/>
                </a:solidFill>
                <a:latin typeface="Arial" panose="020B0604020202020204" pitchFamily="34" charset="0"/>
                <a:ea typeface="Roboto Condensed Light" panose="02000000000000000000" pitchFamily="2" charset="0"/>
                <a:cs typeface="Arial" panose="020B0604020202020204" pitchFamily="34" charset="0"/>
              </a:rPr>
              <a:t>Klausimai?</a:t>
            </a:r>
          </a:p>
        </p:txBody>
      </p:sp>
      <p:sp>
        <p:nvSpPr>
          <p:cNvPr id="2" name="Slide Number Placeholder 1">
            <a:extLst>
              <a:ext uri="{FF2B5EF4-FFF2-40B4-BE49-F238E27FC236}">
                <a16:creationId xmlns:a16="http://schemas.microsoft.com/office/drawing/2014/main" id="{FD7AB7A3-AD83-414C-8C4F-B28043069604}"/>
              </a:ext>
            </a:extLst>
          </p:cNvPr>
          <p:cNvSpPr>
            <a:spLocks noGrp="1"/>
          </p:cNvSpPr>
          <p:nvPr>
            <p:ph type="sldNum" sz="quarter" idx="12"/>
          </p:nvPr>
        </p:nvSpPr>
        <p:spPr/>
        <p:txBody>
          <a:bodyPr/>
          <a:lstStyle/>
          <a:p>
            <a:fld id="{6DB61089-C1BD-4B70-9C32-844FC4C79E68}" type="slidenum">
              <a:rPr lang="en-US" smtClean="0"/>
              <a:t>18</a:t>
            </a:fld>
            <a:endParaRPr lang="en-US"/>
          </a:p>
        </p:txBody>
      </p:sp>
    </p:spTree>
    <p:extLst>
      <p:ext uri="{BB962C8B-B14F-4D97-AF65-F5344CB8AC3E}">
        <p14:creationId xmlns:p14="http://schemas.microsoft.com/office/powerpoint/2010/main" val="745034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91498-E2B3-40AA-A445-24955D24C1B7}"/>
              </a:ext>
            </a:extLst>
          </p:cNvPr>
          <p:cNvSpPr>
            <a:spLocks noGrp="1"/>
          </p:cNvSpPr>
          <p:nvPr>
            <p:ph type="title"/>
          </p:nvPr>
        </p:nvSpPr>
        <p:spPr/>
        <p:txBody>
          <a:bodyPr/>
          <a:lstStyle/>
          <a:p>
            <a:r>
              <a:rPr lang="lt-LT" dirty="0"/>
              <a:t>Projekto ANTROJO ETAPO tikslas</a:t>
            </a:r>
          </a:p>
        </p:txBody>
      </p:sp>
      <p:sp>
        <p:nvSpPr>
          <p:cNvPr id="3" name="Content Placeholder 2">
            <a:extLst>
              <a:ext uri="{FF2B5EF4-FFF2-40B4-BE49-F238E27FC236}">
                <a16:creationId xmlns:a16="http://schemas.microsoft.com/office/drawing/2014/main" id="{2670620A-2450-4FD0-9306-F10FA27E58E3}"/>
              </a:ext>
            </a:extLst>
          </p:cNvPr>
          <p:cNvSpPr>
            <a:spLocks noGrp="1"/>
          </p:cNvSpPr>
          <p:nvPr>
            <p:ph idx="1"/>
          </p:nvPr>
        </p:nvSpPr>
        <p:spPr/>
        <p:txBody>
          <a:bodyPr>
            <a:normAutofit/>
          </a:bodyPr>
          <a:lstStyle/>
          <a:p>
            <a:pPr marL="0" indent="0" algn="just">
              <a:lnSpc>
                <a:spcPct val="115000"/>
              </a:lnSpc>
              <a:spcBef>
                <a:spcPts val="600"/>
              </a:spcBef>
              <a:spcAft>
                <a:spcPts val="600"/>
              </a:spcAft>
            </a:pPr>
            <a:r>
              <a:rPr lang="lt-LT" sz="1800" b="0" dirty="0">
                <a:solidFill>
                  <a:srgbClr val="171717"/>
                </a:solidFill>
                <a:effectLst/>
                <a:latin typeface="Arial" panose="020B0604020202020204" pitchFamily="34" charset="0"/>
                <a:ea typeface="Times New Roman" panose="02020603050405020304" pitchFamily="18" charset="0"/>
              </a:rPr>
              <a:t>SAMS  sukūrimas dalijamas į du etapus. Pirmojo etapo tikslas – parengti rodiklių, kuriais galima aprašyti kultūros srities visumą ir raidos tendencijas bei LKT projektinio finansavimo rezultatus, matricą. Remiantis šiais rodikliais bus įgyvendinamas antrasis etapas, kuriame numatytas prieigų prie duomenų iš skirtingų šaltinių sukūrimas. </a:t>
            </a:r>
          </a:p>
          <a:p>
            <a:pPr marL="0" indent="0" algn="just">
              <a:lnSpc>
                <a:spcPct val="115000"/>
              </a:lnSpc>
              <a:spcBef>
                <a:spcPts val="600"/>
              </a:spcBef>
              <a:spcAft>
                <a:spcPts val="600"/>
              </a:spcAft>
            </a:pPr>
            <a:r>
              <a:rPr lang="lt-LT" sz="1800" b="0" spc="25" dirty="0">
                <a:solidFill>
                  <a:srgbClr val="7A4880"/>
                </a:solidFill>
                <a:effectLst/>
                <a:latin typeface="Arial" panose="020B0604020202020204" pitchFamily="34" charset="0"/>
                <a:ea typeface="Calibri" panose="020F0502020204030204" pitchFamily="34" charset="0"/>
                <a:cs typeface="Yantramanav" panose="02000000000000000000" pitchFamily="2" charset="0"/>
              </a:rPr>
              <a:t>Projekto antrojo etapo pagrindinis</a:t>
            </a:r>
            <a:r>
              <a:rPr lang="lt-LT" sz="1800" b="0" dirty="0">
                <a:solidFill>
                  <a:srgbClr val="171717"/>
                </a:solidFill>
                <a:effectLst/>
                <a:latin typeface="Arial" panose="020B0604020202020204" pitchFamily="34" charset="0"/>
                <a:ea typeface="Calibri" panose="020F0502020204030204" pitchFamily="34" charset="0"/>
              </a:rPr>
              <a:t> </a:t>
            </a:r>
            <a:r>
              <a:rPr lang="lt-LT" sz="1800" b="0" spc="25" dirty="0">
                <a:solidFill>
                  <a:srgbClr val="7A4880"/>
                </a:solidFill>
                <a:effectLst/>
                <a:latin typeface="Arial" panose="020B0604020202020204" pitchFamily="34" charset="0"/>
                <a:ea typeface="Calibri" panose="020F0502020204030204" pitchFamily="34" charset="0"/>
                <a:cs typeface="Yantramanav" panose="02000000000000000000" pitchFamily="2" charset="0"/>
              </a:rPr>
              <a:t>tikslas</a:t>
            </a:r>
            <a:r>
              <a:rPr lang="lt-LT" sz="1800" b="0" dirty="0">
                <a:solidFill>
                  <a:srgbClr val="171717"/>
                </a:solidFill>
                <a:effectLst/>
                <a:latin typeface="Arial" panose="020B0604020202020204" pitchFamily="34" charset="0"/>
                <a:ea typeface="Calibri" panose="020F0502020204030204" pitchFamily="34" charset="0"/>
              </a:rPr>
              <a:t> – sukurti nuoseklią kultūros ir meno procesų ir projektų stebėsenos ir analizės sistemą, didinant duomenų surinkimo, analizės ir pateikimo procesų efektyvumą.</a:t>
            </a:r>
            <a:endParaRPr lang="lt-LT" sz="1800" b="0" dirty="0">
              <a:solidFill>
                <a:srgbClr val="103C5E"/>
              </a:solidFill>
              <a:effectLst/>
              <a:latin typeface="Arial" panose="020B0604020202020204" pitchFamily="34" charset="0"/>
              <a:ea typeface="Calibri" panose="020F0502020204030204" pitchFamily="34" charset="0"/>
            </a:endParaRPr>
          </a:p>
          <a:p>
            <a:pPr marL="0" indent="0" algn="just"/>
            <a:r>
              <a:rPr lang="lt-LT" sz="1800" b="0" spc="25" dirty="0">
                <a:solidFill>
                  <a:srgbClr val="7A4880"/>
                </a:solidFill>
                <a:latin typeface="Arial" panose="020B0604020202020204" pitchFamily="34" charset="0"/>
                <a:cs typeface="Yantramanav" panose="02000000000000000000" pitchFamily="2" charset="0"/>
              </a:rPr>
              <a:t>Projekto uždavinys </a:t>
            </a:r>
            <a:r>
              <a:rPr lang="lt-LT" sz="1800" b="0" dirty="0">
                <a:solidFill>
                  <a:srgbClr val="171717"/>
                </a:solidFill>
                <a:latin typeface="Arial" panose="020B0604020202020204" pitchFamily="34" charset="0"/>
              </a:rPr>
              <a:t>– sukurti SAMS, kurioje būtų realizuoti kultūros ir meno projektų įgyvendinimo stebėsenos, duomenų ir informacijos apie kultūros procesus ir kultūros ir meno projektų veiklas surinkimo, analizės ir pateikimo funkcionalumai.</a:t>
            </a:r>
          </a:p>
          <a:p>
            <a:pPr algn="just"/>
            <a:endParaRPr lang="lt-LT" b="0" dirty="0">
              <a:solidFill>
                <a:srgbClr val="7A4880"/>
              </a:solidFill>
            </a:endParaRPr>
          </a:p>
          <a:p>
            <a:pPr algn="just"/>
            <a:endParaRPr lang="lt-LT" b="0" dirty="0">
              <a:solidFill>
                <a:srgbClr val="7A4880"/>
              </a:solidFill>
            </a:endParaRPr>
          </a:p>
          <a:p>
            <a:pPr algn="just"/>
            <a:endParaRPr lang="lt-LT" b="0" dirty="0"/>
          </a:p>
        </p:txBody>
      </p:sp>
      <p:sp>
        <p:nvSpPr>
          <p:cNvPr id="4" name="Slide Number Placeholder 3">
            <a:extLst>
              <a:ext uri="{FF2B5EF4-FFF2-40B4-BE49-F238E27FC236}">
                <a16:creationId xmlns:a16="http://schemas.microsoft.com/office/drawing/2014/main" id="{1D77A90D-6327-49D9-A654-EF180AC6F890}"/>
              </a:ext>
            </a:extLst>
          </p:cNvPr>
          <p:cNvSpPr>
            <a:spLocks noGrp="1"/>
          </p:cNvSpPr>
          <p:nvPr>
            <p:ph type="sldNum" sz="quarter" idx="12"/>
          </p:nvPr>
        </p:nvSpPr>
        <p:spPr/>
        <p:txBody>
          <a:bodyPr/>
          <a:lstStyle/>
          <a:p>
            <a:fld id="{6DB61089-C1BD-4B70-9C32-844FC4C79E68}" type="slidenum">
              <a:rPr lang="en-US" smtClean="0"/>
              <a:t>2</a:t>
            </a:fld>
            <a:endParaRPr lang="en-US"/>
          </a:p>
        </p:txBody>
      </p:sp>
    </p:spTree>
    <p:extLst>
      <p:ext uri="{BB962C8B-B14F-4D97-AF65-F5344CB8AC3E}">
        <p14:creationId xmlns:p14="http://schemas.microsoft.com/office/powerpoint/2010/main" val="3432376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D9619-BCA5-48AB-8C45-88AF22041812}"/>
              </a:ext>
            </a:extLst>
          </p:cNvPr>
          <p:cNvSpPr>
            <a:spLocks noGrp="1"/>
          </p:cNvSpPr>
          <p:nvPr>
            <p:ph type="title"/>
          </p:nvPr>
        </p:nvSpPr>
        <p:spPr/>
        <p:txBody>
          <a:bodyPr/>
          <a:lstStyle/>
          <a:p>
            <a:r>
              <a:rPr lang="lt-LT" dirty="0"/>
              <a:t>Projekto ANTRO ETAPO veiklos</a:t>
            </a:r>
          </a:p>
        </p:txBody>
      </p:sp>
      <p:graphicFrame>
        <p:nvGraphicFramePr>
          <p:cNvPr id="5" name="Content Placeholder 4">
            <a:extLst>
              <a:ext uri="{FF2B5EF4-FFF2-40B4-BE49-F238E27FC236}">
                <a16:creationId xmlns:a16="http://schemas.microsoft.com/office/drawing/2014/main" id="{812BBA59-D621-4B09-92F6-61ACBCA4AFEE}"/>
              </a:ext>
            </a:extLst>
          </p:cNvPr>
          <p:cNvGraphicFramePr>
            <a:graphicFrameLocks noGrp="1"/>
          </p:cNvGraphicFramePr>
          <p:nvPr>
            <p:ph idx="1"/>
            <p:extLst>
              <p:ext uri="{D42A27DB-BD31-4B8C-83A1-F6EECF244321}">
                <p14:modId xmlns:p14="http://schemas.microsoft.com/office/powerpoint/2010/main" val="207463856"/>
              </p:ext>
            </p:extLst>
          </p:nvPr>
        </p:nvGraphicFramePr>
        <p:xfrm>
          <a:off x="267651" y="278674"/>
          <a:ext cx="11754303" cy="50066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a:extLst>
              <a:ext uri="{FF2B5EF4-FFF2-40B4-BE49-F238E27FC236}">
                <a16:creationId xmlns:a16="http://schemas.microsoft.com/office/drawing/2014/main" id="{3D3CE2BC-4F40-4920-90CE-164A39CAD216}"/>
              </a:ext>
            </a:extLst>
          </p:cNvPr>
          <p:cNvSpPr>
            <a:spLocks noGrp="1"/>
          </p:cNvSpPr>
          <p:nvPr>
            <p:ph type="sldNum" sz="quarter" idx="12"/>
          </p:nvPr>
        </p:nvSpPr>
        <p:spPr/>
        <p:txBody>
          <a:bodyPr/>
          <a:lstStyle/>
          <a:p>
            <a:fld id="{6DB61089-C1BD-4B70-9C32-844FC4C79E68}" type="slidenum">
              <a:rPr lang="en-US" smtClean="0"/>
              <a:t>3</a:t>
            </a:fld>
            <a:endParaRPr lang="en-US"/>
          </a:p>
        </p:txBody>
      </p:sp>
    </p:spTree>
    <p:extLst>
      <p:ext uri="{BB962C8B-B14F-4D97-AF65-F5344CB8AC3E}">
        <p14:creationId xmlns:p14="http://schemas.microsoft.com/office/powerpoint/2010/main" val="1200174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AEE54B18-F086-4833-ACC7-B66FDEA3149F}"/>
              </a:ext>
            </a:extLst>
          </p:cNvPr>
          <p:cNvSpPr>
            <a:spLocks noGrp="1"/>
          </p:cNvSpPr>
          <p:nvPr>
            <p:ph type="title"/>
          </p:nvPr>
        </p:nvSpPr>
        <p:spPr>
          <a:xfrm>
            <a:off x="1097280" y="365760"/>
            <a:ext cx="10027920" cy="548640"/>
          </a:xfrm>
        </p:spPr>
        <p:txBody>
          <a:bodyPr/>
          <a:lstStyle/>
          <a:p>
            <a:r>
              <a:rPr lang="lt-LT" b="1" dirty="0">
                <a:solidFill>
                  <a:srgbClr val="222527"/>
                </a:solidFill>
                <a:ea typeface="Roboto Condensed Light" panose="02000000000000000000" pitchFamily="2" charset="0"/>
                <a:cs typeface="Arial" panose="020B0604020202020204" pitchFamily="34" charset="0"/>
              </a:rPr>
              <a:t>Pagrindinės problemos</a:t>
            </a:r>
            <a:endParaRPr lang="en-US" b="1" dirty="0">
              <a:solidFill>
                <a:srgbClr val="222527"/>
              </a:solidFill>
              <a:ea typeface="Roboto Condensed Light" panose="02000000000000000000" pitchFamily="2" charset="0"/>
              <a:cs typeface="Arial" panose="020B0604020202020204" pitchFamily="34" charset="0"/>
            </a:endParaRPr>
          </a:p>
        </p:txBody>
      </p:sp>
      <p:graphicFrame>
        <p:nvGraphicFramePr>
          <p:cNvPr id="5" name="Diagram 4">
            <a:extLst>
              <a:ext uri="{FF2B5EF4-FFF2-40B4-BE49-F238E27FC236}">
                <a16:creationId xmlns:a16="http://schemas.microsoft.com/office/drawing/2014/main" id="{92F2D046-6A01-482C-BDFB-D55342DB5396}"/>
              </a:ext>
            </a:extLst>
          </p:cNvPr>
          <p:cNvGraphicFramePr/>
          <p:nvPr>
            <p:extLst>
              <p:ext uri="{D42A27DB-BD31-4B8C-83A1-F6EECF244321}">
                <p14:modId xmlns:p14="http://schemas.microsoft.com/office/powerpoint/2010/main" val="3436287988"/>
              </p:ext>
            </p:extLst>
          </p:nvPr>
        </p:nvGraphicFramePr>
        <p:xfrm>
          <a:off x="1256936" y="1262744"/>
          <a:ext cx="9393647" cy="36942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a:extLst>
              <a:ext uri="{FF2B5EF4-FFF2-40B4-BE49-F238E27FC236}">
                <a16:creationId xmlns:a16="http://schemas.microsoft.com/office/drawing/2014/main" id="{4610F714-CC21-4877-8002-F7F5F875D686}"/>
              </a:ext>
            </a:extLst>
          </p:cNvPr>
          <p:cNvSpPr>
            <a:spLocks noGrp="1"/>
          </p:cNvSpPr>
          <p:nvPr>
            <p:ph type="sldNum" sz="quarter" idx="12"/>
          </p:nvPr>
        </p:nvSpPr>
        <p:spPr/>
        <p:txBody>
          <a:bodyPr/>
          <a:lstStyle/>
          <a:p>
            <a:fld id="{6DB61089-C1BD-4B70-9C32-844FC4C79E68}" type="slidenum">
              <a:rPr lang="en-US" smtClean="0"/>
              <a:t>4</a:t>
            </a:fld>
            <a:endParaRPr lang="en-US"/>
          </a:p>
        </p:txBody>
      </p:sp>
    </p:spTree>
    <p:extLst>
      <p:ext uri="{BB962C8B-B14F-4D97-AF65-F5344CB8AC3E}">
        <p14:creationId xmlns:p14="http://schemas.microsoft.com/office/powerpoint/2010/main" val="707928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graphicEl>
                                              <a:dgm id="{79828A88-BE1C-4E91-BD3A-D749C110EAF9}"/>
                                            </p:graphicEl>
                                          </p:spTgt>
                                        </p:tgtEl>
                                        <p:attrNameLst>
                                          <p:attrName>style.visibility</p:attrName>
                                        </p:attrNameLst>
                                      </p:cBhvr>
                                      <p:to>
                                        <p:strVal val="visible"/>
                                      </p:to>
                                    </p:set>
                                    <p:animEffect transition="in" filter="fade">
                                      <p:cBhvr>
                                        <p:cTn id="7" dur="1000"/>
                                        <p:tgtEl>
                                          <p:spTgt spid="5">
                                            <p:graphicEl>
                                              <a:dgm id="{79828A88-BE1C-4E91-BD3A-D749C110EAF9}"/>
                                            </p:graphicEl>
                                          </p:spTgt>
                                        </p:tgtEl>
                                      </p:cBhvr>
                                    </p:animEffect>
                                    <p:anim calcmode="lin" valueType="num">
                                      <p:cBhvr>
                                        <p:cTn id="8" dur="1000" fill="hold"/>
                                        <p:tgtEl>
                                          <p:spTgt spid="5">
                                            <p:graphicEl>
                                              <a:dgm id="{79828A88-BE1C-4E91-BD3A-D749C110EAF9}"/>
                                            </p:graphicEl>
                                          </p:spTgt>
                                        </p:tgtEl>
                                        <p:attrNameLst>
                                          <p:attrName>ppt_x</p:attrName>
                                        </p:attrNameLst>
                                      </p:cBhvr>
                                      <p:tavLst>
                                        <p:tav tm="0">
                                          <p:val>
                                            <p:strVal val="#ppt_x"/>
                                          </p:val>
                                        </p:tav>
                                        <p:tav tm="100000">
                                          <p:val>
                                            <p:strVal val="#ppt_x"/>
                                          </p:val>
                                        </p:tav>
                                      </p:tavLst>
                                    </p:anim>
                                    <p:anim calcmode="lin" valueType="num">
                                      <p:cBhvr>
                                        <p:cTn id="9" dur="1000" fill="hold"/>
                                        <p:tgtEl>
                                          <p:spTgt spid="5">
                                            <p:graphicEl>
                                              <a:dgm id="{79828A88-BE1C-4E91-BD3A-D749C110EAF9}"/>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graphicEl>
                                              <a:dgm id="{687CBED0-3770-4130-A028-B29B378F3E97}"/>
                                            </p:graphicEl>
                                          </p:spTgt>
                                        </p:tgtEl>
                                        <p:attrNameLst>
                                          <p:attrName>style.visibility</p:attrName>
                                        </p:attrNameLst>
                                      </p:cBhvr>
                                      <p:to>
                                        <p:strVal val="visible"/>
                                      </p:to>
                                    </p:set>
                                    <p:animEffect transition="in" filter="fade">
                                      <p:cBhvr>
                                        <p:cTn id="14" dur="1000"/>
                                        <p:tgtEl>
                                          <p:spTgt spid="5">
                                            <p:graphicEl>
                                              <a:dgm id="{687CBED0-3770-4130-A028-B29B378F3E97}"/>
                                            </p:graphicEl>
                                          </p:spTgt>
                                        </p:tgtEl>
                                      </p:cBhvr>
                                    </p:animEffect>
                                    <p:anim calcmode="lin" valueType="num">
                                      <p:cBhvr>
                                        <p:cTn id="15" dur="1000" fill="hold"/>
                                        <p:tgtEl>
                                          <p:spTgt spid="5">
                                            <p:graphicEl>
                                              <a:dgm id="{687CBED0-3770-4130-A028-B29B378F3E97}"/>
                                            </p:graphicEl>
                                          </p:spTgt>
                                        </p:tgtEl>
                                        <p:attrNameLst>
                                          <p:attrName>ppt_x</p:attrName>
                                        </p:attrNameLst>
                                      </p:cBhvr>
                                      <p:tavLst>
                                        <p:tav tm="0">
                                          <p:val>
                                            <p:strVal val="#ppt_x"/>
                                          </p:val>
                                        </p:tav>
                                        <p:tav tm="100000">
                                          <p:val>
                                            <p:strVal val="#ppt_x"/>
                                          </p:val>
                                        </p:tav>
                                      </p:tavLst>
                                    </p:anim>
                                    <p:anim calcmode="lin" valueType="num">
                                      <p:cBhvr>
                                        <p:cTn id="16" dur="1000" fill="hold"/>
                                        <p:tgtEl>
                                          <p:spTgt spid="5">
                                            <p:graphicEl>
                                              <a:dgm id="{687CBED0-3770-4130-A028-B29B378F3E97}"/>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graphicEl>
                                              <a:dgm id="{7C58D7EB-F55E-49BF-BE50-6DF0447D739F}"/>
                                            </p:graphicEl>
                                          </p:spTgt>
                                        </p:tgtEl>
                                        <p:attrNameLst>
                                          <p:attrName>style.visibility</p:attrName>
                                        </p:attrNameLst>
                                      </p:cBhvr>
                                      <p:to>
                                        <p:strVal val="visible"/>
                                      </p:to>
                                    </p:set>
                                    <p:animEffect transition="in" filter="fade">
                                      <p:cBhvr>
                                        <p:cTn id="21" dur="1000"/>
                                        <p:tgtEl>
                                          <p:spTgt spid="5">
                                            <p:graphicEl>
                                              <a:dgm id="{7C58D7EB-F55E-49BF-BE50-6DF0447D739F}"/>
                                            </p:graphicEl>
                                          </p:spTgt>
                                        </p:tgtEl>
                                      </p:cBhvr>
                                    </p:animEffect>
                                    <p:anim calcmode="lin" valueType="num">
                                      <p:cBhvr>
                                        <p:cTn id="22" dur="1000" fill="hold"/>
                                        <p:tgtEl>
                                          <p:spTgt spid="5">
                                            <p:graphicEl>
                                              <a:dgm id="{7C58D7EB-F55E-49BF-BE50-6DF0447D739F}"/>
                                            </p:graphicEl>
                                          </p:spTgt>
                                        </p:tgtEl>
                                        <p:attrNameLst>
                                          <p:attrName>ppt_x</p:attrName>
                                        </p:attrNameLst>
                                      </p:cBhvr>
                                      <p:tavLst>
                                        <p:tav tm="0">
                                          <p:val>
                                            <p:strVal val="#ppt_x"/>
                                          </p:val>
                                        </p:tav>
                                        <p:tav tm="100000">
                                          <p:val>
                                            <p:strVal val="#ppt_x"/>
                                          </p:val>
                                        </p:tav>
                                      </p:tavLst>
                                    </p:anim>
                                    <p:anim calcmode="lin" valueType="num">
                                      <p:cBhvr>
                                        <p:cTn id="23" dur="1000" fill="hold"/>
                                        <p:tgtEl>
                                          <p:spTgt spid="5">
                                            <p:graphicEl>
                                              <a:dgm id="{7C58D7EB-F55E-49BF-BE50-6DF0447D739F}"/>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graphicEl>
                                              <a:dgm id="{702E4874-3BC3-4B83-A56F-C814292BCB45}"/>
                                            </p:graphicEl>
                                          </p:spTgt>
                                        </p:tgtEl>
                                        <p:attrNameLst>
                                          <p:attrName>style.visibility</p:attrName>
                                        </p:attrNameLst>
                                      </p:cBhvr>
                                      <p:to>
                                        <p:strVal val="visible"/>
                                      </p:to>
                                    </p:set>
                                    <p:animEffect transition="in" filter="fade">
                                      <p:cBhvr>
                                        <p:cTn id="28" dur="1000"/>
                                        <p:tgtEl>
                                          <p:spTgt spid="5">
                                            <p:graphicEl>
                                              <a:dgm id="{702E4874-3BC3-4B83-A56F-C814292BCB45}"/>
                                            </p:graphicEl>
                                          </p:spTgt>
                                        </p:tgtEl>
                                      </p:cBhvr>
                                    </p:animEffect>
                                    <p:anim calcmode="lin" valueType="num">
                                      <p:cBhvr>
                                        <p:cTn id="29" dur="1000" fill="hold"/>
                                        <p:tgtEl>
                                          <p:spTgt spid="5">
                                            <p:graphicEl>
                                              <a:dgm id="{702E4874-3BC3-4B83-A56F-C814292BCB45}"/>
                                            </p:graphicEl>
                                          </p:spTgt>
                                        </p:tgtEl>
                                        <p:attrNameLst>
                                          <p:attrName>ppt_x</p:attrName>
                                        </p:attrNameLst>
                                      </p:cBhvr>
                                      <p:tavLst>
                                        <p:tav tm="0">
                                          <p:val>
                                            <p:strVal val="#ppt_x"/>
                                          </p:val>
                                        </p:tav>
                                        <p:tav tm="100000">
                                          <p:val>
                                            <p:strVal val="#ppt_x"/>
                                          </p:val>
                                        </p:tav>
                                      </p:tavLst>
                                    </p:anim>
                                    <p:anim calcmode="lin" valueType="num">
                                      <p:cBhvr>
                                        <p:cTn id="30" dur="1000" fill="hold"/>
                                        <p:tgtEl>
                                          <p:spTgt spid="5">
                                            <p:graphicEl>
                                              <a:dgm id="{702E4874-3BC3-4B83-A56F-C814292BCB45}"/>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graphicEl>
                                              <a:dgm id="{91D0469A-C1D3-4617-AF7A-84455A19D1BE}"/>
                                            </p:graphicEl>
                                          </p:spTgt>
                                        </p:tgtEl>
                                        <p:attrNameLst>
                                          <p:attrName>style.visibility</p:attrName>
                                        </p:attrNameLst>
                                      </p:cBhvr>
                                      <p:to>
                                        <p:strVal val="visible"/>
                                      </p:to>
                                    </p:set>
                                    <p:animEffect transition="in" filter="fade">
                                      <p:cBhvr>
                                        <p:cTn id="35" dur="1000"/>
                                        <p:tgtEl>
                                          <p:spTgt spid="5">
                                            <p:graphicEl>
                                              <a:dgm id="{91D0469A-C1D3-4617-AF7A-84455A19D1BE}"/>
                                            </p:graphicEl>
                                          </p:spTgt>
                                        </p:tgtEl>
                                      </p:cBhvr>
                                    </p:animEffect>
                                    <p:anim calcmode="lin" valueType="num">
                                      <p:cBhvr>
                                        <p:cTn id="36" dur="1000" fill="hold"/>
                                        <p:tgtEl>
                                          <p:spTgt spid="5">
                                            <p:graphicEl>
                                              <a:dgm id="{91D0469A-C1D3-4617-AF7A-84455A19D1BE}"/>
                                            </p:graphicEl>
                                          </p:spTgt>
                                        </p:tgtEl>
                                        <p:attrNameLst>
                                          <p:attrName>ppt_x</p:attrName>
                                        </p:attrNameLst>
                                      </p:cBhvr>
                                      <p:tavLst>
                                        <p:tav tm="0">
                                          <p:val>
                                            <p:strVal val="#ppt_x"/>
                                          </p:val>
                                        </p:tav>
                                        <p:tav tm="100000">
                                          <p:val>
                                            <p:strVal val="#ppt_x"/>
                                          </p:val>
                                        </p:tav>
                                      </p:tavLst>
                                    </p:anim>
                                    <p:anim calcmode="lin" valueType="num">
                                      <p:cBhvr>
                                        <p:cTn id="37" dur="1000" fill="hold"/>
                                        <p:tgtEl>
                                          <p:spTgt spid="5">
                                            <p:graphicEl>
                                              <a:dgm id="{91D0469A-C1D3-4617-AF7A-84455A19D1BE}"/>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graphicEl>
                                              <a:dgm id="{65838426-FABF-4C3B-8B1C-490D92377674}"/>
                                            </p:graphicEl>
                                          </p:spTgt>
                                        </p:tgtEl>
                                        <p:attrNameLst>
                                          <p:attrName>style.visibility</p:attrName>
                                        </p:attrNameLst>
                                      </p:cBhvr>
                                      <p:to>
                                        <p:strVal val="visible"/>
                                      </p:to>
                                    </p:set>
                                    <p:animEffect transition="in" filter="fade">
                                      <p:cBhvr>
                                        <p:cTn id="42" dur="1000"/>
                                        <p:tgtEl>
                                          <p:spTgt spid="5">
                                            <p:graphicEl>
                                              <a:dgm id="{65838426-FABF-4C3B-8B1C-490D92377674}"/>
                                            </p:graphicEl>
                                          </p:spTgt>
                                        </p:tgtEl>
                                      </p:cBhvr>
                                    </p:animEffect>
                                    <p:anim calcmode="lin" valueType="num">
                                      <p:cBhvr>
                                        <p:cTn id="43" dur="1000" fill="hold"/>
                                        <p:tgtEl>
                                          <p:spTgt spid="5">
                                            <p:graphicEl>
                                              <a:dgm id="{65838426-FABF-4C3B-8B1C-490D92377674}"/>
                                            </p:graphicEl>
                                          </p:spTgt>
                                        </p:tgtEl>
                                        <p:attrNameLst>
                                          <p:attrName>ppt_x</p:attrName>
                                        </p:attrNameLst>
                                      </p:cBhvr>
                                      <p:tavLst>
                                        <p:tav tm="0">
                                          <p:val>
                                            <p:strVal val="#ppt_x"/>
                                          </p:val>
                                        </p:tav>
                                        <p:tav tm="100000">
                                          <p:val>
                                            <p:strVal val="#ppt_x"/>
                                          </p:val>
                                        </p:tav>
                                      </p:tavLst>
                                    </p:anim>
                                    <p:anim calcmode="lin" valueType="num">
                                      <p:cBhvr>
                                        <p:cTn id="44" dur="1000" fill="hold"/>
                                        <p:tgtEl>
                                          <p:spTgt spid="5">
                                            <p:graphicEl>
                                              <a:dgm id="{65838426-FABF-4C3B-8B1C-490D92377674}"/>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AEE54B18-F086-4833-ACC7-B66FDEA3149F}"/>
              </a:ext>
            </a:extLst>
          </p:cNvPr>
          <p:cNvSpPr>
            <a:spLocks noGrp="1"/>
          </p:cNvSpPr>
          <p:nvPr>
            <p:ph type="title"/>
          </p:nvPr>
        </p:nvSpPr>
        <p:spPr>
          <a:xfrm>
            <a:off x="1097280" y="365760"/>
            <a:ext cx="10027920" cy="548640"/>
          </a:xfrm>
        </p:spPr>
        <p:txBody>
          <a:bodyPr/>
          <a:lstStyle/>
          <a:p>
            <a:r>
              <a:rPr lang="lt-LT" b="1" dirty="0">
                <a:solidFill>
                  <a:srgbClr val="222527"/>
                </a:solidFill>
                <a:ea typeface="Roboto Condensed Light" panose="02000000000000000000" pitchFamily="2" charset="0"/>
                <a:cs typeface="Arial" panose="020B0604020202020204" pitchFamily="34" charset="0"/>
              </a:rPr>
              <a:t>Projekto tikslinės grupės</a:t>
            </a:r>
            <a:endParaRPr lang="en-US" b="1" dirty="0">
              <a:solidFill>
                <a:srgbClr val="222527"/>
              </a:solidFill>
              <a:ea typeface="Roboto Condensed Light" panose="02000000000000000000" pitchFamily="2" charset="0"/>
              <a:cs typeface="Arial" panose="020B0604020202020204" pitchFamily="34" charset="0"/>
            </a:endParaRPr>
          </a:p>
        </p:txBody>
      </p:sp>
      <p:graphicFrame>
        <p:nvGraphicFramePr>
          <p:cNvPr id="5" name="Diagram 4">
            <a:extLst>
              <a:ext uri="{FF2B5EF4-FFF2-40B4-BE49-F238E27FC236}">
                <a16:creationId xmlns:a16="http://schemas.microsoft.com/office/drawing/2014/main" id="{92F2D046-6A01-482C-BDFB-D55342DB5396}"/>
              </a:ext>
            </a:extLst>
          </p:cNvPr>
          <p:cNvGraphicFramePr/>
          <p:nvPr>
            <p:extLst>
              <p:ext uri="{D42A27DB-BD31-4B8C-83A1-F6EECF244321}">
                <p14:modId xmlns:p14="http://schemas.microsoft.com/office/powerpoint/2010/main" val="2320596852"/>
              </p:ext>
            </p:extLst>
          </p:nvPr>
        </p:nvGraphicFramePr>
        <p:xfrm>
          <a:off x="1097280" y="1400961"/>
          <a:ext cx="8348458" cy="38063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Slide Number Placeholder 1">
            <a:extLst>
              <a:ext uri="{FF2B5EF4-FFF2-40B4-BE49-F238E27FC236}">
                <a16:creationId xmlns:a16="http://schemas.microsoft.com/office/drawing/2014/main" id="{4610F714-CC21-4877-8002-F7F5F875D686}"/>
              </a:ext>
            </a:extLst>
          </p:cNvPr>
          <p:cNvSpPr>
            <a:spLocks noGrp="1"/>
          </p:cNvSpPr>
          <p:nvPr>
            <p:ph type="sldNum" sz="quarter" idx="12"/>
          </p:nvPr>
        </p:nvSpPr>
        <p:spPr/>
        <p:txBody>
          <a:bodyPr/>
          <a:lstStyle/>
          <a:p>
            <a:fld id="{6DB61089-C1BD-4B70-9C32-844FC4C79E68}" type="slidenum">
              <a:rPr lang="en-US" smtClean="0"/>
              <a:t>5</a:t>
            </a:fld>
            <a:endParaRPr lang="en-US"/>
          </a:p>
        </p:txBody>
      </p:sp>
    </p:spTree>
    <p:extLst>
      <p:ext uri="{BB962C8B-B14F-4D97-AF65-F5344CB8AC3E}">
        <p14:creationId xmlns:p14="http://schemas.microsoft.com/office/powerpoint/2010/main" val="2065404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graphicEl>
                                              <a:dgm id="{79828A88-BE1C-4E91-BD3A-D749C110EAF9}"/>
                                            </p:graphicEl>
                                          </p:spTgt>
                                        </p:tgtEl>
                                        <p:attrNameLst>
                                          <p:attrName>style.visibility</p:attrName>
                                        </p:attrNameLst>
                                      </p:cBhvr>
                                      <p:to>
                                        <p:strVal val="visible"/>
                                      </p:to>
                                    </p:set>
                                    <p:animEffect transition="in" filter="fade">
                                      <p:cBhvr>
                                        <p:cTn id="7" dur="1000"/>
                                        <p:tgtEl>
                                          <p:spTgt spid="5">
                                            <p:graphicEl>
                                              <a:dgm id="{79828A88-BE1C-4E91-BD3A-D749C110EAF9}"/>
                                            </p:graphicEl>
                                          </p:spTgt>
                                        </p:tgtEl>
                                      </p:cBhvr>
                                    </p:animEffect>
                                    <p:anim calcmode="lin" valueType="num">
                                      <p:cBhvr>
                                        <p:cTn id="8" dur="1000" fill="hold"/>
                                        <p:tgtEl>
                                          <p:spTgt spid="5">
                                            <p:graphicEl>
                                              <a:dgm id="{79828A88-BE1C-4E91-BD3A-D749C110EAF9}"/>
                                            </p:graphicEl>
                                          </p:spTgt>
                                        </p:tgtEl>
                                        <p:attrNameLst>
                                          <p:attrName>ppt_x</p:attrName>
                                        </p:attrNameLst>
                                      </p:cBhvr>
                                      <p:tavLst>
                                        <p:tav tm="0">
                                          <p:val>
                                            <p:strVal val="#ppt_x"/>
                                          </p:val>
                                        </p:tav>
                                        <p:tav tm="100000">
                                          <p:val>
                                            <p:strVal val="#ppt_x"/>
                                          </p:val>
                                        </p:tav>
                                      </p:tavLst>
                                    </p:anim>
                                    <p:anim calcmode="lin" valueType="num">
                                      <p:cBhvr>
                                        <p:cTn id="9" dur="1000" fill="hold"/>
                                        <p:tgtEl>
                                          <p:spTgt spid="5">
                                            <p:graphicEl>
                                              <a:dgm id="{79828A88-BE1C-4E91-BD3A-D749C110EAF9}"/>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graphicEl>
                                              <a:dgm id="{687CBED0-3770-4130-A028-B29B378F3E97}"/>
                                            </p:graphicEl>
                                          </p:spTgt>
                                        </p:tgtEl>
                                        <p:attrNameLst>
                                          <p:attrName>style.visibility</p:attrName>
                                        </p:attrNameLst>
                                      </p:cBhvr>
                                      <p:to>
                                        <p:strVal val="visible"/>
                                      </p:to>
                                    </p:set>
                                    <p:animEffect transition="in" filter="fade">
                                      <p:cBhvr>
                                        <p:cTn id="14" dur="1000"/>
                                        <p:tgtEl>
                                          <p:spTgt spid="5">
                                            <p:graphicEl>
                                              <a:dgm id="{687CBED0-3770-4130-A028-B29B378F3E97}"/>
                                            </p:graphicEl>
                                          </p:spTgt>
                                        </p:tgtEl>
                                      </p:cBhvr>
                                    </p:animEffect>
                                    <p:anim calcmode="lin" valueType="num">
                                      <p:cBhvr>
                                        <p:cTn id="15" dur="1000" fill="hold"/>
                                        <p:tgtEl>
                                          <p:spTgt spid="5">
                                            <p:graphicEl>
                                              <a:dgm id="{687CBED0-3770-4130-A028-B29B378F3E97}"/>
                                            </p:graphicEl>
                                          </p:spTgt>
                                        </p:tgtEl>
                                        <p:attrNameLst>
                                          <p:attrName>ppt_x</p:attrName>
                                        </p:attrNameLst>
                                      </p:cBhvr>
                                      <p:tavLst>
                                        <p:tav tm="0">
                                          <p:val>
                                            <p:strVal val="#ppt_x"/>
                                          </p:val>
                                        </p:tav>
                                        <p:tav tm="100000">
                                          <p:val>
                                            <p:strVal val="#ppt_x"/>
                                          </p:val>
                                        </p:tav>
                                      </p:tavLst>
                                    </p:anim>
                                    <p:anim calcmode="lin" valueType="num">
                                      <p:cBhvr>
                                        <p:cTn id="16" dur="1000" fill="hold"/>
                                        <p:tgtEl>
                                          <p:spTgt spid="5">
                                            <p:graphicEl>
                                              <a:dgm id="{687CBED0-3770-4130-A028-B29B378F3E97}"/>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graphicEl>
                                              <a:dgm id="{7C58D7EB-F55E-49BF-BE50-6DF0447D739F}"/>
                                            </p:graphicEl>
                                          </p:spTgt>
                                        </p:tgtEl>
                                        <p:attrNameLst>
                                          <p:attrName>style.visibility</p:attrName>
                                        </p:attrNameLst>
                                      </p:cBhvr>
                                      <p:to>
                                        <p:strVal val="visible"/>
                                      </p:to>
                                    </p:set>
                                    <p:animEffect transition="in" filter="fade">
                                      <p:cBhvr>
                                        <p:cTn id="21" dur="1000"/>
                                        <p:tgtEl>
                                          <p:spTgt spid="5">
                                            <p:graphicEl>
                                              <a:dgm id="{7C58D7EB-F55E-49BF-BE50-6DF0447D739F}"/>
                                            </p:graphicEl>
                                          </p:spTgt>
                                        </p:tgtEl>
                                      </p:cBhvr>
                                    </p:animEffect>
                                    <p:anim calcmode="lin" valueType="num">
                                      <p:cBhvr>
                                        <p:cTn id="22" dur="1000" fill="hold"/>
                                        <p:tgtEl>
                                          <p:spTgt spid="5">
                                            <p:graphicEl>
                                              <a:dgm id="{7C58D7EB-F55E-49BF-BE50-6DF0447D739F}"/>
                                            </p:graphicEl>
                                          </p:spTgt>
                                        </p:tgtEl>
                                        <p:attrNameLst>
                                          <p:attrName>ppt_x</p:attrName>
                                        </p:attrNameLst>
                                      </p:cBhvr>
                                      <p:tavLst>
                                        <p:tav tm="0">
                                          <p:val>
                                            <p:strVal val="#ppt_x"/>
                                          </p:val>
                                        </p:tav>
                                        <p:tav tm="100000">
                                          <p:val>
                                            <p:strVal val="#ppt_x"/>
                                          </p:val>
                                        </p:tav>
                                      </p:tavLst>
                                    </p:anim>
                                    <p:anim calcmode="lin" valueType="num">
                                      <p:cBhvr>
                                        <p:cTn id="23" dur="1000" fill="hold"/>
                                        <p:tgtEl>
                                          <p:spTgt spid="5">
                                            <p:graphicEl>
                                              <a:dgm id="{7C58D7EB-F55E-49BF-BE50-6DF0447D739F}"/>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graphicEl>
                                              <a:dgm id="{702E4874-3BC3-4B83-A56F-C814292BCB45}"/>
                                            </p:graphicEl>
                                          </p:spTgt>
                                        </p:tgtEl>
                                        <p:attrNameLst>
                                          <p:attrName>style.visibility</p:attrName>
                                        </p:attrNameLst>
                                      </p:cBhvr>
                                      <p:to>
                                        <p:strVal val="visible"/>
                                      </p:to>
                                    </p:set>
                                    <p:animEffect transition="in" filter="fade">
                                      <p:cBhvr>
                                        <p:cTn id="28" dur="1000"/>
                                        <p:tgtEl>
                                          <p:spTgt spid="5">
                                            <p:graphicEl>
                                              <a:dgm id="{702E4874-3BC3-4B83-A56F-C814292BCB45}"/>
                                            </p:graphicEl>
                                          </p:spTgt>
                                        </p:tgtEl>
                                      </p:cBhvr>
                                    </p:animEffect>
                                    <p:anim calcmode="lin" valueType="num">
                                      <p:cBhvr>
                                        <p:cTn id="29" dur="1000" fill="hold"/>
                                        <p:tgtEl>
                                          <p:spTgt spid="5">
                                            <p:graphicEl>
                                              <a:dgm id="{702E4874-3BC3-4B83-A56F-C814292BCB45}"/>
                                            </p:graphicEl>
                                          </p:spTgt>
                                        </p:tgtEl>
                                        <p:attrNameLst>
                                          <p:attrName>ppt_x</p:attrName>
                                        </p:attrNameLst>
                                      </p:cBhvr>
                                      <p:tavLst>
                                        <p:tav tm="0">
                                          <p:val>
                                            <p:strVal val="#ppt_x"/>
                                          </p:val>
                                        </p:tav>
                                        <p:tav tm="100000">
                                          <p:val>
                                            <p:strVal val="#ppt_x"/>
                                          </p:val>
                                        </p:tav>
                                      </p:tavLst>
                                    </p:anim>
                                    <p:anim calcmode="lin" valueType="num">
                                      <p:cBhvr>
                                        <p:cTn id="30" dur="1000" fill="hold"/>
                                        <p:tgtEl>
                                          <p:spTgt spid="5">
                                            <p:graphicEl>
                                              <a:dgm id="{702E4874-3BC3-4B83-A56F-C814292BCB45}"/>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graphicEl>
                                              <a:dgm id="{B0271576-F7BD-4B87-BC5B-01E46B029938}"/>
                                            </p:graphicEl>
                                          </p:spTgt>
                                        </p:tgtEl>
                                        <p:attrNameLst>
                                          <p:attrName>style.visibility</p:attrName>
                                        </p:attrNameLst>
                                      </p:cBhvr>
                                      <p:to>
                                        <p:strVal val="visible"/>
                                      </p:to>
                                    </p:set>
                                    <p:animEffect transition="in" filter="fade">
                                      <p:cBhvr>
                                        <p:cTn id="35" dur="1000"/>
                                        <p:tgtEl>
                                          <p:spTgt spid="5">
                                            <p:graphicEl>
                                              <a:dgm id="{B0271576-F7BD-4B87-BC5B-01E46B029938}"/>
                                            </p:graphicEl>
                                          </p:spTgt>
                                        </p:tgtEl>
                                      </p:cBhvr>
                                    </p:animEffect>
                                    <p:anim calcmode="lin" valueType="num">
                                      <p:cBhvr>
                                        <p:cTn id="36" dur="1000" fill="hold"/>
                                        <p:tgtEl>
                                          <p:spTgt spid="5">
                                            <p:graphicEl>
                                              <a:dgm id="{B0271576-F7BD-4B87-BC5B-01E46B029938}"/>
                                            </p:graphicEl>
                                          </p:spTgt>
                                        </p:tgtEl>
                                        <p:attrNameLst>
                                          <p:attrName>ppt_x</p:attrName>
                                        </p:attrNameLst>
                                      </p:cBhvr>
                                      <p:tavLst>
                                        <p:tav tm="0">
                                          <p:val>
                                            <p:strVal val="#ppt_x"/>
                                          </p:val>
                                        </p:tav>
                                        <p:tav tm="100000">
                                          <p:val>
                                            <p:strVal val="#ppt_x"/>
                                          </p:val>
                                        </p:tav>
                                      </p:tavLst>
                                    </p:anim>
                                    <p:anim calcmode="lin" valueType="num">
                                      <p:cBhvr>
                                        <p:cTn id="37" dur="1000" fill="hold"/>
                                        <p:tgtEl>
                                          <p:spTgt spid="5">
                                            <p:graphicEl>
                                              <a:dgm id="{B0271576-F7BD-4B87-BC5B-01E46B029938}"/>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graphicEl>
                                              <a:dgm id="{249D799B-D3CB-42B7-9BEA-2473F2FA7529}"/>
                                            </p:graphicEl>
                                          </p:spTgt>
                                        </p:tgtEl>
                                        <p:attrNameLst>
                                          <p:attrName>style.visibility</p:attrName>
                                        </p:attrNameLst>
                                      </p:cBhvr>
                                      <p:to>
                                        <p:strVal val="visible"/>
                                      </p:to>
                                    </p:set>
                                    <p:animEffect transition="in" filter="fade">
                                      <p:cBhvr>
                                        <p:cTn id="42" dur="1000"/>
                                        <p:tgtEl>
                                          <p:spTgt spid="5">
                                            <p:graphicEl>
                                              <a:dgm id="{249D799B-D3CB-42B7-9BEA-2473F2FA7529}"/>
                                            </p:graphicEl>
                                          </p:spTgt>
                                        </p:tgtEl>
                                      </p:cBhvr>
                                    </p:animEffect>
                                    <p:anim calcmode="lin" valueType="num">
                                      <p:cBhvr>
                                        <p:cTn id="43" dur="1000" fill="hold"/>
                                        <p:tgtEl>
                                          <p:spTgt spid="5">
                                            <p:graphicEl>
                                              <a:dgm id="{249D799B-D3CB-42B7-9BEA-2473F2FA7529}"/>
                                            </p:graphicEl>
                                          </p:spTgt>
                                        </p:tgtEl>
                                        <p:attrNameLst>
                                          <p:attrName>ppt_x</p:attrName>
                                        </p:attrNameLst>
                                      </p:cBhvr>
                                      <p:tavLst>
                                        <p:tav tm="0">
                                          <p:val>
                                            <p:strVal val="#ppt_x"/>
                                          </p:val>
                                        </p:tav>
                                        <p:tav tm="100000">
                                          <p:val>
                                            <p:strVal val="#ppt_x"/>
                                          </p:val>
                                        </p:tav>
                                      </p:tavLst>
                                    </p:anim>
                                    <p:anim calcmode="lin" valueType="num">
                                      <p:cBhvr>
                                        <p:cTn id="44" dur="1000" fill="hold"/>
                                        <p:tgtEl>
                                          <p:spTgt spid="5">
                                            <p:graphicEl>
                                              <a:dgm id="{249D799B-D3CB-42B7-9BEA-2473F2FA7529}"/>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AEE54B18-F086-4833-ACC7-B66FDEA3149F}"/>
              </a:ext>
            </a:extLst>
          </p:cNvPr>
          <p:cNvSpPr>
            <a:spLocks noGrp="1"/>
          </p:cNvSpPr>
          <p:nvPr>
            <p:ph type="title"/>
          </p:nvPr>
        </p:nvSpPr>
        <p:spPr>
          <a:xfrm>
            <a:off x="1097280" y="365760"/>
            <a:ext cx="10027920" cy="548640"/>
          </a:xfrm>
        </p:spPr>
        <p:txBody>
          <a:bodyPr/>
          <a:lstStyle/>
          <a:p>
            <a:r>
              <a:rPr lang="lt-LT" b="1" dirty="0">
                <a:solidFill>
                  <a:srgbClr val="222527"/>
                </a:solidFill>
                <a:ea typeface="Roboto Condensed Light" panose="02000000000000000000" pitchFamily="2" charset="0"/>
                <a:cs typeface="Arial" panose="020B0604020202020204" pitchFamily="34" charset="0"/>
              </a:rPr>
              <a:t>SSGG analizė</a:t>
            </a:r>
            <a:endParaRPr lang="en-US" b="1" dirty="0">
              <a:solidFill>
                <a:srgbClr val="222527"/>
              </a:solidFill>
              <a:ea typeface="Roboto Condensed Light" panose="02000000000000000000" pitchFamily="2" charset="0"/>
              <a:cs typeface="Arial" panose="020B0604020202020204" pitchFamily="34" charset="0"/>
            </a:endParaRPr>
          </a:p>
        </p:txBody>
      </p:sp>
      <p:sp>
        <p:nvSpPr>
          <p:cNvPr id="2" name="Slide Number Placeholder 1">
            <a:extLst>
              <a:ext uri="{FF2B5EF4-FFF2-40B4-BE49-F238E27FC236}">
                <a16:creationId xmlns:a16="http://schemas.microsoft.com/office/drawing/2014/main" id="{4610F714-CC21-4877-8002-F7F5F875D686}"/>
              </a:ext>
            </a:extLst>
          </p:cNvPr>
          <p:cNvSpPr>
            <a:spLocks noGrp="1"/>
          </p:cNvSpPr>
          <p:nvPr>
            <p:ph type="sldNum" sz="quarter" idx="12"/>
          </p:nvPr>
        </p:nvSpPr>
        <p:spPr/>
        <p:txBody>
          <a:bodyPr/>
          <a:lstStyle/>
          <a:p>
            <a:fld id="{6DB61089-C1BD-4B70-9C32-844FC4C79E68}" type="slidenum">
              <a:rPr lang="en-US" smtClean="0"/>
              <a:t>6</a:t>
            </a:fld>
            <a:endParaRPr lang="en-US"/>
          </a:p>
        </p:txBody>
      </p:sp>
      <p:graphicFrame>
        <p:nvGraphicFramePr>
          <p:cNvPr id="4" name="Table 3">
            <a:extLst>
              <a:ext uri="{FF2B5EF4-FFF2-40B4-BE49-F238E27FC236}">
                <a16:creationId xmlns:a16="http://schemas.microsoft.com/office/drawing/2014/main" id="{D675E3A0-EC40-40CC-93CE-6375BA20935B}"/>
              </a:ext>
            </a:extLst>
          </p:cNvPr>
          <p:cNvGraphicFramePr>
            <a:graphicFrameLocks noGrp="1"/>
          </p:cNvGraphicFramePr>
          <p:nvPr>
            <p:extLst>
              <p:ext uri="{D42A27DB-BD31-4B8C-83A1-F6EECF244321}">
                <p14:modId xmlns:p14="http://schemas.microsoft.com/office/powerpoint/2010/main" val="3920577885"/>
              </p:ext>
            </p:extLst>
          </p:nvPr>
        </p:nvGraphicFramePr>
        <p:xfrm>
          <a:off x="1173148" y="1011214"/>
          <a:ext cx="10028236" cy="3790188"/>
        </p:xfrm>
        <a:graphic>
          <a:graphicData uri="http://schemas.openxmlformats.org/drawingml/2006/table">
            <a:tbl>
              <a:tblPr firstRow="1" firstCol="1" bandRow="1"/>
              <a:tblGrid>
                <a:gridCol w="5032169">
                  <a:extLst>
                    <a:ext uri="{9D8B030D-6E8A-4147-A177-3AD203B41FA5}">
                      <a16:colId xmlns:a16="http://schemas.microsoft.com/office/drawing/2014/main" val="2897113742"/>
                    </a:ext>
                  </a:extLst>
                </a:gridCol>
                <a:gridCol w="4996067">
                  <a:extLst>
                    <a:ext uri="{9D8B030D-6E8A-4147-A177-3AD203B41FA5}">
                      <a16:colId xmlns:a16="http://schemas.microsoft.com/office/drawing/2014/main" val="1634190585"/>
                    </a:ext>
                  </a:extLst>
                </a:gridCol>
              </a:tblGrid>
              <a:tr h="118522">
                <a:tc>
                  <a:txBody>
                    <a:bodyPr/>
                    <a:lstStyle/>
                    <a:p>
                      <a:pPr>
                        <a:lnSpc>
                          <a:spcPct val="115000"/>
                        </a:lnSpc>
                      </a:pPr>
                      <a:r>
                        <a:rPr lang="lt-LT" sz="1100" dirty="0">
                          <a:solidFill>
                            <a:srgbClr val="FFFFFF"/>
                          </a:solidFill>
                          <a:effectLst/>
                          <a:latin typeface="Arial" panose="020B0604020202020204" pitchFamily="34" charset="0"/>
                          <a:ea typeface="Calibri" panose="020F0502020204030204" pitchFamily="34" charset="0"/>
                        </a:rPr>
                        <a:t>Stiprybės</a:t>
                      </a:r>
                      <a:endParaRPr lang="lt-LT" sz="1400" dirty="0">
                        <a:solidFill>
                          <a:srgbClr val="FFFFFF"/>
                        </a:solidFill>
                        <a:effectLst/>
                        <a:latin typeface="Arial" panose="020B0604020202020204" pitchFamily="34" charset="0"/>
                        <a:ea typeface="Calibri" panose="020F0502020204030204" pitchFamily="34" charset="0"/>
                      </a:endParaRPr>
                    </a:p>
                  </a:txBody>
                  <a:tcPr marL="66634" marR="66634"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528470"/>
                    </a:solidFill>
                  </a:tcPr>
                </a:tc>
                <a:tc>
                  <a:txBody>
                    <a:bodyPr/>
                    <a:lstStyle/>
                    <a:p>
                      <a:pPr>
                        <a:lnSpc>
                          <a:spcPct val="115000"/>
                        </a:lnSpc>
                      </a:pPr>
                      <a:r>
                        <a:rPr lang="lt-LT" sz="1100">
                          <a:solidFill>
                            <a:srgbClr val="FFFFFF"/>
                          </a:solidFill>
                          <a:effectLst/>
                          <a:latin typeface="Arial" panose="020B0604020202020204" pitchFamily="34" charset="0"/>
                          <a:ea typeface="Calibri" panose="020F0502020204030204" pitchFamily="34" charset="0"/>
                        </a:rPr>
                        <a:t>Silpnybės</a:t>
                      </a:r>
                      <a:endParaRPr lang="lt-LT" sz="1400">
                        <a:solidFill>
                          <a:srgbClr val="FFFFFF"/>
                        </a:solidFill>
                        <a:effectLst/>
                        <a:latin typeface="Arial" panose="020B0604020202020204" pitchFamily="34" charset="0"/>
                        <a:ea typeface="Calibri" panose="020F0502020204030204" pitchFamily="34" charset="0"/>
                      </a:endParaRPr>
                    </a:p>
                  </a:txBody>
                  <a:tcPr marL="66634" marR="66634"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528470"/>
                    </a:solidFill>
                  </a:tcPr>
                </a:tc>
                <a:extLst>
                  <a:ext uri="{0D108BD9-81ED-4DB2-BD59-A6C34878D82A}">
                    <a16:rowId xmlns:a16="http://schemas.microsoft.com/office/drawing/2014/main" val="2932444167"/>
                  </a:ext>
                </a:extLst>
              </a:tr>
              <a:tr h="1518090">
                <a:tc>
                  <a:txBody>
                    <a:bodyPr/>
                    <a:lstStyle/>
                    <a:p>
                      <a:pPr marL="342900" lvl="0" indent="-342900" algn="just">
                        <a:lnSpc>
                          <a:spcPct val="115000"/>
                        </a:lnSpc>
                        <a:buClr>
                          <a:srgbClr val="7A4880"/>
                        </a:buClr>
                        <a:buSzPts val="1100"/>
                        <a:buFont typeface="Symbol" panose="05050102010706020507" pitchFamily="18" charset="2"/>
                        <a:buChar char=""/>
                      </a:pPr>
                      <a:r>
                        <a:rPr lang="lt-LT" sz="1100" dirty="0">
                          <a:solidFill>
                            <a:srgbClr val="171717"/>
                          </a:solidFill>
                          <a:effectLst/>
                          <a:latin typeface="Arial" panose="020B0604020202020204" pitchFamily="34" charset="0"/>
                          <a:ea typeface="Times New Roman" panose="02020603050405020304" pitchFamily="18" charset="0"/>
                        </a:rPr>
                        <a:t>SAMS duomenų prieinamumas per sukurtą SAMS išorinį portalą.</a:t>
                      </a:r>
                      <a:endParaRPr lang="lt-LT" sz="1400" dirty="0">
                        <a:solidFill>
                          <a:srgbClr val="171717"/>
                        </a:solidFill>
                        <a:effectLst/>
                        <a:latin typeface="Arial" panose="020B0604020202020204" pitchFamily="34" charset="0"/>
                        <a:ea typeface="Times New Roman" panose="02020603050405020304" pitchFamily="18" charset="0"/>
                      </a:endParaRPr>
                    </a:p>
                    <a:p>
                      <a:pPr marL="342900" lvl="0" indent="-342900" algn="just">
                        <a:lnSpc>
                          <a:spcPct val="115000"/>
                        </a:lnSpc>
                        <a:buClr>
                          <a:srgbClr val="7A4880"/>
                        </a:buClr>
                        <a:buSzPts val="1100"/>
                        <a:buFont typeface="Symbol" panose="05050102010706020507" pitchFamily="18" charset="2"/>
                        <a:buChar char=""/>
                      </a:pPr>
                      <a:r>
                        <a:rPr lang="lt-LT" sz="1100" dirty="0">
                          <a:solidFill>
                            <a:srgbClr val="171717"/>
                          </a:solidFill>
                          <a:effectLst/>
                          <a:latin typeface="Arial" panose="020B0604020202020204" pitchFamily="34" charset="0"/>
                          <a:ea typeface="Times New Roman" panose="02020603050405020304" pitchFamily="18" charset="0"/>
                        </a:rPr>
                        <a:t>Centralizuotai pateikiama kultūros ir meno srities informacija pagal skirtingas sritis ir / ar įstaigas.</a:t>
                      </a:r>
                      <a:endParaRPr lang="lt-LT" sz="1400" dirty="0">
                        <a:solidFill>
                          <a:srgbClr val="171717"/>
                        </a:solidFill>
                        <a:effectLst/>
                        <a:latin typeface="Arial" panose="020B0604020202020204" pitchFamily="34" charset="0"/>
                        <a:ea typeface="Times New Roman" panose="02020603050405020304" pitchFamily="18" charset="0"/>
                      </a:endParaRPr>
                    </a:p>
                    <a:p>
                      <a:pPr marL="342900" lvl="0" indent="-342900" algn="just">
                        <a:lnSpc>
                          <a:spcPct val="115000"/>
                        </a:lnSpc>
                        <a:buClr>
                          <a:srgbClr val="7A4880"/>
                        </a:buClr>
                        <a:buSzPts val="1100"/>
                        <a:buFont typeface="Symbol" panose="05050102010706020507" pitchFamily="18" charset="2"/>
                        <a:buChar char=""/>
                      </a:pPr>
                      <a:r>
                        <a:rPr lang="lt-LT" sz="1100" dirty="0">
                          <a:solidFill>
                            <a:srgbClr val="171717"/>
                          </a:solidFill>
                          <a:effectLst/>
                          <a:latin typeface="Arial" panose="020B0604020202020204" pitchFamily="34" charset="0"/>
                          <a:ea typeface="Times New Roman" panose="02020603050405020304" pitchFamily="18" charset="0"/>
                        </a:rPr>
                        <a:t>Integruojamos IS, kuriose centralizuotai kaupiami ir tvarkomi duomenys.</a:t>
                      </a:r>
                      <a:endParaRPr lang="lt-LT" sz="1400" dirty="0">
                        <a:solidFill>
                          <a:srgbClr val="171717"/>
                        </a:solidFill>
                        <a:effectLst/>
                        <a:latin typeface="Arial" panose="020B0604020202020204" pitchFamily="34" charset="0"/>
                        <a:ea typeface="Times New Roman" panose="02020603050405020304" pitchFamily="18" charset="0"/>
                      </a:endParaRPr>
                    </a:p>
                    <a:p>
                      <a:pPr marL="342900" lvl="0" indent="-342900" algn="just">
                        <a:lnSpc>
                          <a:spcPct val="115000"/>
                        </a:lnSpc>
                        <a:buClr>
                          <a:srgbClr val="7A4880"/>
                        </a:buClr>
                        <a:buSzPts val="1100"/>
                        <a:buFont typeface="Symbol" panose="05050102010706020507" pitchFamily="18" charset="2"/>
                        <a:buChar char=""/>
                      </a:pPr>
                      <a:r>
                        <a:rPr lang="lt-LT" sz="1100" dirty="0">
                          <a:solidFill>
                            <a:srgbClr val="171717"/>
                          </a:solidFill>
                          <a:effectLst/>
                          <a:latin typeface="Arial" panose="020B0604020202020204" pitchFamily="34" charset="0"/>
                          <a:ea typeface="Times New Roman" panose="02020603050405020304" pitchFamily="18" charset="0"/>
                        </a:rPr>
                        <a:t>Sukurti įrankiai el. erdvėje leis produktyviau ir efektyviau dirbti LKT darbuotojams, daugiau dėmesio skiriant duomenų teikėjų kokybės kontrolei, analizės išvadų formavimui bei tyrimų atlikimui.</a:t>
                      </a:r>
                      <a:endParaRPr lang="lt-LT" sz="1400" dirty="0">
                        <a:solidFill>
                          <a:srgbClr val="171717"/>
                        </a:solidFill>
                        <a:effectLst/>
                        <a:latin typeface="Arial" panose="020B0604020202020204" pitchFamily="34" charset="0"/>
                        <a:ea typeface="Times New Roman" panose="02020603050405020304" pitchFamily="18" charset="0"/>
                      </a:endParaRPr>
                    </a:p>
                    <a:p>
                      <a:pPr marL="342900" lvl="0" indent="-342900" algn="just">
                        <a:lnSpc>
                          <a:spcPct val="115000"/>
                        </a:lnSpc>
                        <a:buClr>
                          <a:srgbClr val="7A4880"/>
                        </a:buClr>
                        <a:buSzPts val="1100"/>
                        <a:buFont typeface="Symbol" panose="05050102010706020507" pitchFamily="18" charset="2"/>
                        <a:buChar char=""/>
                      </a:pPr>
                      <a:r>
                        <a:rPr lang="lt-LT" sz="1100" dirty="0">
                          <a:solidFill>
                            <a:srgbClr val="171717"/>
                          </a:solidFill>
                          <a:effectLst/>
                          <a:latin typeface="Arial" panose="020B0604020202020204" pitchFamily="34" charset="0"/>
                          <a:ea typeface="Times New Roman" panose="02020603050405020304" pitchFamily="18" charset="0"/>
                        </a:rPr>
                        <a:t>Sukurtos automatinio duomenų tikrinimo loginės taisyklės.</a:t>
                      </a:r>
                      <a:endParaRPr lang="lt-LT" sz="1400" dirty="0">
                        <a:solidFill>
                          <a:srgbClr val="171717"/>
                        </a:solidFill>
                        <a:effectLst/>
                        <a:latin typeface="Arial" panose="020B0604020202020204" pitchFamily="34" charset="0"/>
                        <a:ea typeface="Times New Roman" panose="02020603050405020304" pitchFamily="18" charset="0"/>
                      </a:endParaRPr>
                    </a:p>
                    <a:p>
                      <a:pPr marL="342900" lvl="0" indent="-342900" algn="just">
                        <a:lnSpc>
                          <a:spcPct val="115000"/>
                        </a:lnSpc>
                        <a:buClr>
                          <a:srgbClr val="7A4880"/>
                        </a:buClr>
                        <a:buSzPts val="1100"/>
                        <a:buFont typeface="Symbol" panose="05050102010706020507" pitchFamily="18" charset="2"/>
                        <a:buChar char=""/>
                      </a:pPr>
                      <a:r>
                        <a:rPr lang="lt-LT" sz="1100" dirty="0">
                          <a:solidFill>
                            <a:srgbClr val="171717"/>
                          </a:solidFill>
                          <a:effectLst/>
                          <a:latin typeface="Arial" panose="020B0604020202020204" pitchFamily="34" charset="0"/>
                          <a:ea typeface="Times New Roman" panose="02020603050405020304" pitchFamily="18" charset="0"/>
                        </a:rPr>
                        <a:t>Kultūros rodiklių grafinio atvaizdavimo įvairovė.</a:t>
                      </a:r>
                      <a:endParaRPr lang="lt-LT" sz="1400" dirty="0">
                        <a:solidFill>
                          <a:srgbClr val="171717"/>
                        </a:solidFill>
                        <a:effectLst/>
                        <a:latin typeface="Arial" panose="020B0604020202020204" pitchFamily="34" charset="0"/>
                        <a:ea typeface="Times New Roman" panose="02020603050405020304" pitchFamily="18" charset="0"/>
                      </a:endParaRPr>
                    </a:p>
                  </a:txBody>
                  <a:tcPr marL="66634" marR="66634"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marL="342900" lvl="0" indent="-342900" algn="just">
                        <a:lnSpc>
                          <a:spcPct val="115000"/>
                        </a:lnSpc>
                        <a:buClr>
                          <a:srgbClr val="7A4880"/>
                        </a:buClr>
                        <a:buSzPts val="1100"/>
                        <a:buFont typeface="Symbol" panose="05050102010706020507" pitchFamily="18" charset="2"/>
                        <a:buChar char=""/>
                      </a:pPr>
                      <a:r>
                        <a:rPr lang="lt-LT" sz="1100" dirty="0">
                          <a:solidFill>
                            <a:srgbClr val="171717"/>
                          </a:solidFill>
                          <a:effectLst/>
                          <a:latin typeface="Arial" panose="020B0604020202020204" pitchFamily="34" charset="0"/>
                          <a:ea typeface="Times New Roman" panose="02020603050405020304" pitchFamily="18" charset="0"/>
                        </a:rPr>
                        <a:t>Nėra teisės akto, reglamentuojančio kitoms susijusioms privalomą duomenų teikimą SAMS.</a:t>
                      </a:r>
                      <a:endParaRPr lang="lt-LT" sz="1400" dirty="0">
                        <a:solidFill>
                          <a:srgbClr val="171717"/>
                        </a:solidFill>
                        <a:effectLst/>
                        <a:latin typeface="Arial" panose="020B0604020202020204" pitchFamily="34" charset="0"/>
                        <a:ea typeface="Times New Roman" panose="02020603050405020304" pitchFamily="18" charset="0"/>
                      </a:endParaRPr>
                    </a:p>
                    <a:p>
                      <a:pPr marL="342900" lvl="0" indent="-342900" algn="just">
                        <a:lnSpc>
                          <a:spcPct val="115000"/>
                        </a:lnSpc>
                        <a:buClr>
                          <a:srgbClr val="7A4880"/>
                        </a:buClr>
                        <a:buSzPts val="1100"/>
                        <a:buFont typeface="Symbol" panose="05050102010706020507" pitchFamily="18" charset="2"/>
                        <a:buChar char=""/>
                      </a:pPr>
                      <a:r>
                        <a:rPr lang="lt-LT" sz="1100" dirty="0">
                          <a:solidFill>
                            <a:srgbClr val="171717"/>
                          </a:solidFill>
                          <a:effectLst/>
                          <a:latin typeface="Arial" panose="020B0604020202020204" pitchFamily="34" charset="0"/>
                          <a:ea typeface="Times New Roman" panose="02020603050405020304" pitchFamily="18" charset="0"/>
                        </a:rPr>
                        <a:t>Dalis pavienių duomenų bus vedami rankiniu būdu vidinių naudotojų į SAMS, nes ekonomiškai nėra efektyvu realizuoti integracines sąsajas arba to technologiškai nėra galimybių realizuoti (pvz., duomenys renkami iš internetinių svetainių, popierinių leidinių ir kitų šaltinių, kurie nėra pritaikyti kompiuterizuotiems duomenų mainams).</a:t>
                      </a:r>
                      <a:endParaRPr lang="lt-LT" sz="1400" dirty="0">
                        <a:solidFill>
                          <a:srgbClr val="171717"/>
                        </a:solidFill>
                        <a:effectLst/>
                        <a:latin typeface="Arial" panose="020B0604020202020204" pitchFamily="34" charset="0"/>
                        <a:ea typeface="Times New Roman" panose="02020603050405020304" pitchFamily="18" charset="0"/>
                      </a:endParaRPr>
                    </a:p>
                    <a:p>
                      <a:pPr marL="228600" indent="-228600" algn="just">
                        <a:lnSpc>
                          <a:spcPct val="115000"/>
                        </a:lnSpc>
                        <a:tabLst>
                          <a:tab pos="187960" algn="l"/>
                          <a:tab pos="304165" algn="l"/>
                        </a:tabLst>
                      </a:pPr>
                      <a:r>
                        <a:rPr lang="lt-LT" sz="1100" dirty="0">
                          <a:effectLst/>
                          <a:latin typeface="Arial" panose="020B0604020202020204" pitchFamily="34" charset="0"/>
                          <a:ea typeface="Calibri" panose="020F0502020204030204" pitchFamily="34" charset="0"/>
                        </a:rPr>
                        <a:t> </a:t>
                      </a:r>
                      <a:endParaRPr lang="lt-LT" sz="1400" dirty="0">
                        <a:effectLst/>
                        <a:latin typeface="Arial" panose="020B0604020202020204" pitchFamily="34" charset="0"/>
                        <a:ea typeface="Calibri" panose="020F0502020204030204" pitchFamily="34" charset="0"/>
                      </a:endParaRPr>
                    </a:p>
                  </a:txBody>
                  <a:tcPr marL="66634" marR="66634"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extLst>
                  <a:ext uri="{0D108BD9-81ED-4DB2-BD59-A6C34878D82A}">
                    <a16:rowId xmlns:a16="http://schemas.microsoft.com/office/drawing/2014/main" val="3636389976"/>
                  </a:ext>
                </a:extLst>
              </a:tr>
              <a:tr h="155789">
                <a:tc>
                  <a:txBody>
                    <a:bodyPr/>
                    <a:lstStyle/>
                    <a:p>
                      <a:pPr>
                        <a:lnSpc>
                          <a:spcPct val="115000"/>
                        </a:lnSpc>
                      </a:pPr>
                      <a:r>
                        <a:rPr lang="lt-LT" sz="1100">
                          <a:solidFill>
                            <a:srgbClr val="FFFFFF"/>
                          </a:solidFill>
                          <a:effectLst/>
                          <a:latin typeface="Arial" panose="020B0604020202020204" pitchFamily="34" charset="0"/>
                          <a:ea typeface="Calibri" panose="020F0502020204030204" pitchFamily="34" charset="0"/>
                        </a:rPr>
                        <a:t>Galimybės</a:t>
                      </a:r>
                      <a:endParaRPr lang="lt-LT" sz="1400">
                        <a:solidFill>
                          <a:srgbClr val="FFFFFF"/>
                        </a:solidFill>
                        <a:effectLst/>
                        <a:latin typeface="Arial" panose="020B0604020202020204" pitchFamily="34" charset="0"/>
                        <a:ea typeface="Calibri" panose="020F0502020204030204" pitchFamily="34" charset="0"/>
                      </a:endParaRPr>
                    </a:p>
                  </a:txBody>
                  <a:tcPr marL="66634" marR="66634"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528470"/>
                    </a:solidFill>
                  </a:tcPr>
                </a:tc>
                <a:tc>
                  <a:txBody>
                    <a:bodyPr/>
                    <a:lstStyle/>
                    <a:p>
                      <a:pPr>
                        <a:lnSpc>
                          <a:spcPct val="115000"/>
                        </a:lnSpc>
                      </a:pPr>
                      <a:r>
                        <a:rPr lang="lt-LT" sz="1100" dirty="0">
                          <a:solidFill>
                            <a:srgbClr val="FFFFFF"/>
                          </a:solidFill>
                          <a:effectLst/>
                          <a:latin typeface="Arial" panose="020B0604020202020204" pitchFamily="34" charset="0"/>
                          <a:ea typeface="Calibri" panose="020F0502020204030204" pitchFamily="34" charset="0"/>
                        </a:rPr>
                        <a:t>Grėsmės</a:t>
                      </a:r>
                      <a:endParaRPr lang="lt-LT" sz="1400" dirty="0">
                        <a:solidFill>
                          <a:srgbClr val="FFFFFF"/>
                        </a:solidFill>
                        <a:effectLst/>
                        <a:latin typeface="Arial" panose="020B0604020202020204" pitchFamily="34" charset="0"/>
                        <a:ea typeface="Calibri" panose="020F0502020204030204" pitchFamily="34" charset="0"/>
                      </a:endParaRPr>
                    </a:p>
                  </a:txBody>
                  <a:tcPr marL="66634" marR="66634"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528470"/>
                    </a:solidFill>
                  </a:tcPr>
                </a:tc>
                <a:extLst>
                  <a:ext uri="{0D108BD9-81ED-4DB2-BD59-A6C34878D82A}">
                    <a16:rowId xmlns:a16="http://schemas.microsoft.com/office/drawing/2014/main" val="2461056789"/>
                  </a:ext>
                </a:extLst>
              </a:tr>
              <a:tr h="1347802">
                <a:tc>
                  <a:txBody>
                    <a:bodyPr/>
                    <a:lstStyle/>
                    <a:p>
                      <a:pPr marL="342900" lvl="0" indent="-342900" algn="just">
                        <a:lnSpc>
                          <a:spcPct val="115000"/>
                        </a:lnSpc>
                        <a:buClr>
                          <a:srgbClr val="7A4880"/>
                        </a:buClr>
                        <a:buSzPts val="1100"/>
                        <a:buFont typeface="Symbol" panose="05050102010706020507" pitchFamily="18" charset="2"/>
                        <a:buChar char=""/>
                      </a:pPr>
                      <a:r>
                        <a:rPr lang="lt-LT" sz="1100" dirty="0">
                          <a:solidFill>
                            <a:srgbClr val="171717"/>
                          </a:solidFill>
                          <a:effectLst/>
                          <a:latin typeface="Arial" panose="020B0604020202020204" pitchFamily="34" charset="0"/>
                          <a:ea typeface="Times New Roman" panose="02020603050405020304" pitchFamily="18" charset="0"/>
                        </a:rPr>
                        <a:t>Laikui bėgant sumažinti popierinių dokumentų duomenų rinkimo veikloje, tokiu būdu sutaupant duomenų teikėjų lėšas ir išplečiant el. dokumentų naudojimą.</a:t>
                      </a:r>
                      <a:endParaRPr lang="lt-LT" sz="1400" dirty="0">
                        <a:solidFill>
                          <a:srgbClr val="171717"/>
                        </a:solidFill>
                        <a:effectLst/>
                        <a:latin typeface="Arial" panose="020B0604020202020204" pitchFamily="34" charset="0"/>
                        <a:ea typeface="Times New Roman" panose="02020603050405020304" pitchFamily="18" charset="0"/>
                      </a:endParaRPr>
                    </a:p>
                    <a:p>
                      <a:pPr marL="342900" lvl="0" indent="-342900" algn="just">
                        <a:lnSpc>
                          <a:spcPct val="115000"/>
                        </a:lnSpc>
                        <a:buClr>
                          <a:srgbClr val="7A4880"/>
                        </a:buClr>
                        <a:buSzPts val="1100"/>
                        <a:buFont typeface="Symbol" panose="05050102010706020507" pitchFamily="18" charset="2"/>
                        <a:buChar char=""/>
                      </a:pPr>
                      <a:r>
                        <a:rPr lang="lt-LT" sz="1100" dirty="0">
                          <a:solidFill>
                            <a:srgbClr val="171717"/>
                          </a:solidFill>
                          <a:effectLst/>
                          <a:latin typeface="Arial" panose="020B0604020202020204" pitchFamily="34" charset="0"/>
                          <a:ea typeface="Times New Roman" panose="02020603050405020304" pitchFamily="18" charset="0"/>
                        </a:rPr>
                        <a:t>Suinteresuotoms institucijoms integruoti savo IS į SAMS kaupiamų duomenų perdavimui.</a:t>
                      </a:r>
                      <a:endParaRPr lang="lt-LT" sz="1400" dirty="0">
                        <a:solidFill>
                          <a:srgbClr val="171717"/>
                        </a:solidFill>
                        <a:effectLst/>
                        <a:latin typeface="Arial" panose="020B0604020202020204" pitchFamily="34" charset="0"/>
                        <a:ea typeface="Times New Roman" panose="02020603050405020304" pitchFamily="18" charset="0"/>
                      </a:endParaRPr>
                    </a:p>
                    <a:p>
                      <a:pPr marL="342900" lvl="0" indent="-342900" algn="just">
                        <a:lnSpc>
                          <a:spcPct val="115000"/>
                        </a:lnSpc>
                        <a:buClr>
                          <a:srgbClr val="7A4880"/>
                        </a:buClr>
                        <a:buSzPts val="1100"/>
                        <a:buFont typeface="Symbol" panose="05050102010706020507" pitchFamily="18" charset="2"/>
                        <a:buChar char=""/>
                      </a:pPr>
                      <a:r>
                        <a:rPr lang="lt-LT" sz="1100" dirty="0">
                          <a:solidFill>
                            <a:srgbClr val="171717"/>
                          </a:solidFill>
                          <a:effectLst/>
                          <a:latin typeface="Arial" panose="020B0604020202020204" pitchFamily="34" charset="0"/>
                          <a:ea typeface="Times New Roman" panose="02020603050405020304" pitchFamily="18" charset="0"/>
                        </a:rPr>
                        <a:t>Plėsti į SAMS integruojamų šaltinių imtį, tokiu būdu vis labiau mažinant tiek duomenų teikėjų, tiek duomenų analitikų rankinį darbą.</a:t>
                      </a:r>
                      <a:endParaRPr lang="lt-LT" sz="1400" dirty="0">
                        <a:solidFill>
                          <a:srgbClr val="171717"/>
                        </a:solidFill>
                        <a:effectLst/>
                        <a:latin typeface="Arial" panose="020B0604020202020204" pitchFamily="34" charset="0"/>
                        <a:ea typeface="Times New Roman" panose="02020603050405020304" pitchFamily="18" charset="0"/>
                      </a:endParaRPr>
                    </a:p>
                    <a:p>
                      <a:pPr marL="342900" lvl="0" indent="-342900" algn="just">
                        <a:lnSpc>
                          <a:spcPct val="115000"/>
                        </a:lnSpc>
                        <a:buClr>
                          <a:srgbClr val="7A4880"/>
                        </a:buClr>
                        <a:buSzPts val="1100"/>
                        <a:buFont typeface="Symbol" panose="05050102010706020507" pitchFamily="18" charset="2"/>
                        <a:buChar char=""/>
                      </a:pPr>
                      <a:r>
                        <a:rPr lang="lt-LT" sz="1100" dirty="0" err="1">
                          <a:solidFill>
                            <a:srgbClr val="171717"/>
                          </a:solidFill>
                          <a:effectLst/>
                          <a:latin typeface="Arial" panose="020B0604020202020204" pitchFamily="34" charset="0"/>
                          <a:ea typeface="Times New Roman" panose="02020603050405020304" pitchFamily="18" charset="0"/>
                        </a:rPr>
                        <a:t>Perpanaudoti</a:t>
                      </a:r>
                      <a:r>
                        <a:rPr lang="lt-LT" sz="1100" dirty="0">
                          <a:solidFill>
                            <a:srgbClr val="171717"/>
                          </a:solidFill>
                          <a:effectLst/>
                          <a:latin typeface="Arial" panose="020B0604020202020204" pitchFamily="34" charset="0"/>
                          <a:ea typeface="Times New Roman" panose="02020603050405020304" pitchFamily="18" charset="0"/>
                        </a:rPr>
                        <a:t> atvirus duomenis kitose duomenų bazėse.</a:t>
                      </a:r>
                      <a:endParaRPr lang="lt-LT" sz="1400" dirty="0">
                        <a:solidFill>
                          <a:srgbClr val="171717"/>
                        </a:solidFill>
                        <a:effectLst/>
                        <a:latin typeface="Arial" panose="020B0604020202020204" pitchFamily="34" charset="0"/>
                        <a:ea typeface="Times New Roman" panose="02020603050405020304" pitchFamily="18" charset="0"/>
                      </a:endParaRPr>
                    </a:p>
                    <a:p>
                      <a:pPr marL="342900" lvl="0" indent="-342900" algn="just">
                        <a:lnSpc>
                          <a:spcPct val="115000"/>
                        </a:lnSpc>
                        <a:buClr>
                          <a:srgbClr val="7A4880"/>
                        </a:buClr>
                        <a:buSzPts val="1100"/>
                        <a:buFont typeface="Symbol" panose="05050102010706020507" pitchFamily="18" charset="2"/>
                        <a:buChar char=""/>
                      </a:pPr>
                      <a:r>
                        <a:rPr lang="lt-LT" sz="1100" dirty="0">
                          <a:solidFill>
                            <a:srgbClr val="171717"/>
                          </a:solidFill>
                          <a:effectLst/>
                          <a:latin typeface="Arial" panose="020B0604020202020204" pitchFamily="34" charset="0"/>
                          <a:ea typeface="Times New Roman" panose="02020603050405020304" pitchFamily="18" charset="0"/>
                        </a:rPr>
                        <a:t>Sukurti centralizuotą kultūros ir meno procesų ir projektų duomenų bazę.</a:t>
                      </a:r>
                      <a:endParaRPr lang="lt-LT" sz="1400" dirty="0">
                        <a:solidFill>
                          <a:srgbClr val="171717"/>
                        </a:solidFill>
                        <a:effectLst/>
                        <a:latin typeface="Arial" panose="020B0604020202020204" pitchFamily="34" charset="0"/>
                        <a:ea typeface="Times New Roman" panose="02020603050405020304" pitchFamily="18" charset="0"/>
                      </a:endParaRPr>
                    </a:p>
                  </a:txBody>
                  <a:tcPr marL="66634" marR="66634"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marL="342900" lvl="0" indent="-342900" algn="just">
                        <a:lnSpc>
                          <a:spcPct val="115000"/>
                        </a:lnSpc>
                        <a:buClr>
                          <a:srgbClr val="7A4880"/>
                        </a:buClr>
                        <a:buSzPts val="1100"/>
                        <a:buFont typeface="Symbol" panose="05050102010706020507" pitchFamily="18" charset="2"/>
                        <a:buChar char=""/>
                      </a:pPr>
                      <a:r>
                        <a:rPr lang="lt-LT" sz="1100" dirty="0">
                          <a:solidFill>
                            <a:srgbClr val="171717"/>
                          </a:solidFill>
                          <a:effectLst/>
                          <a:latin typeface="Arial" panose="020B0604020202020204" pitchFamily="34" charset="0"/>
                          <a:ea typeface="Times New Roman" panose="02020603050405020304" pitchFamily="18" charset="0"/>
                        </a:rPr>
                        <a:t>Projekto sėkmė priklauso ir nuo išorinių IS rezultatų, todėl kyla rizika, jog ne visi reikiami duomenys bus gauti iš numatytų šaltinių.</a:t>
                      </a:r>
                      <a:endParaRPr lang="lt-LT" sz="1400" dirty="0">
                        <a:solidFill>
                          <a:srgbClr val="171717"/>
                        </a:solidFill>
                        <a:effectLst/>
                        <a:latin typeface="Arial" panose="020B0604020202020204" pitchFamily="34" charset="0"/>
                        <a:ea typeface="Times New Roman" panose="02020603050405020304" pitchFamily="18" charset="0"/>
                      </a:endParaRPr>
                    </a:p>
                    <a:p>
                      <a:pPr marL="342900" lvl="0" indent="-342900" algn="just">
                        <a:lnSpc>
                          <a:spcPct val="115000"/>
                        </a:lnSpc>
                        <a:buClr>
                          <a:srgbClr val="7A4880"/>
                        </a:buClr>
                        <a:buSzPts val="1100"/>
                        <a:buFont typeface="Symbol" panose="05050102010706020507" pitchFamily="18" charset="2"/>
                        <a:buChar char=""/>
                      </a:pPr>
                      <a:r>
                        <a:rPr lang="lt-LT" sz="1100" dirty="0">
                          <a:solidFill>
                            <a:srgbClr val="171717"/>
                          </a:solidFill>
                          <a:effectLst/>
                          <a:latin typeface="Arial" panose="020B0604020202020204" pitchFamily="34" charset="0"/>
                          <a:ea typeface="Times New Roman" panose="02020603050405020304" pitchFamily="18" charset="0"/>
                        </a:rPr>
                        <a:t>Duomenys ir toliau bus teikiami kitomis formomis (el. paštu, popieriniu formatu ir pan.) dėl duomenų teikėjų nenoro ar nepakankamo kompiuterinio raštingumo.</a:t>
                      </a:r>
                      <a:endParaRPr lang="lt-LT" sz="1400" dirty="0">
                        <a:solidFill>
                          <a:srgbClr val="171717"/>
                        </a:solidFill>
                        <a:effectLst/>
                        <a:latin typeface="Arial" panose="020B0604020202020204" pitchFamily="34" charset="0"/>
                        <a:ea typeface="Times New Roman" panose="02020603050405020304" pitchFamily="18" charset="0"/>
                      </a:endParaRPr>
                    </a:p>
                    <a:p>
                      <a:pPr marL="342900" lvl="0" indent="-342900" algn="just">
                        <a:lnSpc>
                          <a:spcPct val="115000"/>
                        </a:lnSpc>
                        <a:buClr>
                          <a:srgbClr val="7A4880"/>
                        </a:buClr>
                        <a:buSzPts val="1100"/>
                        <a:buFont typeface="Symbol" panose="05050102010706020507" pitchFamily="18" charset="2"/>
                        <a:buChar char=""/>
                      </a:pPr>
                      <a:r>
                        <a:rPr lang="lt-LT" sz="1100" dirty="0">
                          <a:solidFill>
                            <a:srgbClr val="171717"/>
                          </a:solidFill>
                          <a:effectLst/>
                          <a:latin typeface="Arial" panose="020B0604020202020204" pitchFamily="34" charset="0"/>
                          <a:ea typeface="Times New Roman" panose="02020603050405020304" pitchFamily="18" charset="0"/>
                        </a:rPr>
                        <a:t>Duomenų teikėjai į SAMS gali teikti nepilnus ar netikslius duomenis. </a:t>
                      </a:r>
                      <a:endParaRPr lang="lt-LT" sz="1400" dirty="0">
                        <a:solidFill>
                          <a:srgbClr val="171717"/>
                        </a:solidFill>
                        <a:effectLst/>
                        <a:latin typeface="Arial" panose="020B0604020202020204" pitchFamily="34" charset="0"/>
                        <a:ea typeface="Times New Roman" panose="02020603050405020304" pitchFamily="18" charset="0"/>
                      </a:endParaRPr>
                    </a:p>
                  </a:txBody>
                  <a:tcPr marL="66634" marR="66634"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extLst>
                  <a:ext uri="{0D108BD9-81ED-4DB2-BD59-A6C34878D82A}">
                    <a16:rowId xmlns:a16="http://schemas.microsoft.com/office/drawing/2014/main" val="716932820"/>
                  </a:ext>
                </a:extLst>
              </a:tr>
            </a:tbl>
          </a:graphicData>
        </a:graphic>
      </p:graphicFrame>
    </p:spTree>
    <p:extLst>
      <p:ext uri="{BB962C8B-B14F-4D97-AF65-F5344CB8AC3E}">
        <p14:creationId xmlns:p14="http://schemas.microsoft.com/office/powerpoint/2010/main" val="3341946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91498-E2B3-40AA-A445-24955D24C1B7}"/>
              </a:ext>
            </a:extLst>
          </p:cNvPr>
          <p:cNvSpPr>
            <a:spLocks noGrp="1"/>
          </p:cNvSpPr>
          <p:nvPr>
            <p:ph type="title"/>
          </p:nvPr>
        </p:nvSpPr>
        <p:spPr/>
        <p:txBody>
          <a:bodyPr/>
          <a:lstStyle/>
          <a:p>
            <a:r>
              <a:rPr lang="lt-LT" dirty="0"/>
              <a:t>Nagrinėtos Projekto įgyvendinimo alternatyvos</a:t>
            </a:r>
          </a:p>
        </p:txBody>
      </p:sp>
      <p:sp>
        <p:nvSpPr>
          <p:cNvPr id="3" name="Content Placeholder 2">
            <a:extLst>
              <a:ext uri="{FF2B5EF4-FFF2-40B4-BE49-F238E27FC236}">
                <a16:creationId xmlns:a16="http://schemas.microsoft.com/office/drawing/2014/main" id="{2670620A-2450-4FD0-9306-F10FA27E58E3}"/>
              </a:ext>
            </a:extLst>
          </p:cNvPr>
          <p:cNvSpPr>
            <a:spLocks noGrp="1"/>
          </p:cNvSpPr>
          <p:nvPr>
            <p:ph idx="1"/>
          </p:nvPr>
        </p:nvSpPr>
        <p:spPr>
          <a:xfrm>
            <a:off x="1097280" y="1100629"/>
            <a:ext cx="10027920" cy="3764986"/>
          </a:xfrm>
        </p:spPr>
        <p:txBody>
          <a:bodyPr>
            <a:normAutofit/>
          </a:bodyPr>
          <a:lstStyle/>
          <a:p>
            <a:pPr algn="just"/>
            <a:r>
              <a:rPr lang="lt-LT" sz="2000" b="0" dirty="0">
                <a:solidFill>
                  <a:srgbClr val="7A4880"/>
                </a:solidFill>
              </a:rPr>
              <a:t>♦	</a:t>
            </a:r>
            <a:r>
              <a:rPr lang="lt-LT" sz="2000" b="0" dirty="0"/>
              <a:t>Alternatyva Nr. 1 „Status quo“;</a:t>
            </a:r>
          </a:p>
          <a:p>
            <a:pPr algn="just"/>
            <a:r>
              <a:rPr lang="lt-LT" sz="2000" b="0" dirty="0">
                <a:solidFill>
                  <a:srgbClr val="7A4880"/>
                </a:solidFill>
              </a:rPr>
              <a:t>♦	</a:t>
            </a:r>
            <a:r>
              <a:rPr lang="lt-LT" sz="2000" b="0" dirty="0"/>
              <a:t>Alternatyva Nr. 2 „Įgyvendinti projektą sukuriant SAMS ir duomenų importo formas“;</a:t>
            </a:r>
          </a:p>
          <a:p>
            <a:pPr algn="just"/>
            <a:r>
              <a:rPr lang="lt-LT" sz="2000" b="0" dirty="0">
                <a:solidFill>
                  <a:srgbClr val="7A4880"/>
                </a:solidFill>
              </a:rPr>
              <a:t>♦	</a:t>
            </a:r>
            <a:r>
              <a:rPr lang="lt-LT" sz="2000" b="0" dirty="0"/>
              <a:t>Alternatyva Nr. 3 „Įgyvendinti projektą sukuriant SAMS ir portalą duomenų surinkimui iš institucijų“;</a:t>
            </a:r>
          </a:p>
          <a:p>
            <a:pPr algn="just"/>
            <a:r>
              <a:rPr lang="lt-LT" sz="2000" b="0" dirty="0">
                <a:solidFill>
                  <a:srgbClr val="7A4880"/>
                </a:solidFill>
              </a:rPr>
              <a:t>♦	</a:t>
            </a:r>
            <a:r>
              <a:rPr lang="lt-LT" sz="2000" b="0" dirty="0"/>
              <a:t>Alternatyva Nr. 4 „Nematerialiojo turto nuoma“.</a:t>
            </a:r>
          </a:p>
          <a:p>
            <a:pPr algn="just"/>
            <a:endParaRPr lang="lt-LT" b="0" dirty="0"/>
          </a:p>
        </p:txBody>
      </p:sp>
      <p:sp>
        <p:nvSpPr>
          <p:cNvPr id="4" name="Slide Number Placeholder 3">
            <a:extLst>
              <a:ext uri="{FF2B5EF4-FFF2-40B4-BE49-F238E27FC236}">
                <a16:creationId xmlns:a16="http://schemas.microsoft.com/office/drawing/2014/main" id="{1D77A90D-6327-49D9-A654-EF180AC6F890}"/>
              </a:ext>
            </a:extLst>
          </p:cNvPr>
          <p:cNvSpPr>
            <a:spLocks noGrp="1"/>
          </p:cNvSpPr>
          <p:nvPr>
            <p:ph type="sldNum" sz="quarter" idx="12"/>
          </p:nvPr>
        </p:nvSpPr>
        <p:spPr/>
        <p:txBody>
          <a:bodyPr/>
          <a:lstStyle/>
          <a:p>
            <a:fld id="{6DB61089-C1BD-4B70-9C32-844FC4C79E68}" type="slidenum">
              <a:rPr lang="en-US" smtClean="0"/>
              <a:t>7</a:t>
            </a:fld>
            <a:endParaRPr lang="en-US"/>
          </a:p>
        </p:txBody>
      </p:sp>
    </p:spTree>
    <p:extLst>
      <p:ext uri="{BB962C8B-B14F-4D97-AF65-F5344CB8AC3E}">
        <p14:creationId xmlns:p14="http://schemas.microsoft.com/office/powerpoint/2010/main" val="3892126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DC344-7E0A-4345-B62F-297955816C99}"/>
              </a:ext>
            </a:extLst>
          </p:cNvPr>
          <p:cNvSpPr>
            <a:spLocks noGrp="1"/>
          </p:cNvSpPr>
          <p:nvPr>
            <p:ph type="title"/>
          </p:nvPr>
        </p:nvSpPr>
        <p:spPr/>
        <p:txBody>
          <a:bodyPr/>
          <a:lstStyle/>
          <a:p>
            <a:r>
              <a:rPr lang="lt-LT" dirty="0"/>
              <a:t>Alternatyvų Palyginimas</a:t>
            </a:r>
          </a:p>
        </p:txBody>
      </p:sp>
      <p:graphicFrame>
        <p:nvGraphicFramePr>
          <p:cNvPr id="5" name="Table 5">
            <a:extLst>
              <a:ext uri="{FF2B5EF4-FFF2-40B4-BE49-F238E27FC236}">
                <a16:creationId xmlns:a16="http://schemas.microsoft.com/office/drawing/2014/main" id="{7BAC41F8-1F37-460F-BD00-2CEADABBA41E}"/>
              </a:ext>
            </a:extLst>
          </p:cNvPr>
          <p:cNvGraphicFramePr>
            <a:graphicFrameLocks noGrp="1"/>
          </p:cNvGraphicFramePr>
          <p:nvPr>
            <p:ph idx="1"/>
            <p:extLst>
              <p:ext uri="{D42A27DB-BD31-4B8C-83A1-F6EECF244321}">
                <p14:modId xmlns:p14="http://schemas.microsoft.com/office/powerpoint/2010/main" val="1663362250"/>
              </p:ext>
            </p:extLst>
          </p:nvPr>
        </p:nvGraphicFramePr>
        <p:xfrm>
          <a:off x="1096963" y="1100137"/>
          <a:ext cx="10027921" cy="3720438"/>
        </p:xfrm>
        <a:graphic>
          <a:graphicData uri="http://schemas.openxmlformats.org/drawingml/2006/table">
            <a:tbl>
              <a:tblPr firstRow="1" bandRow="1">
                <a:tableStyleId>{5C22544A-7EE6-4342-B048-85BDC9FD1C3A}</a:tableStyleId>
              </a:tblPr>
              <a:tblGrid>
                <a:gridCol w="4256139">
                  <a:extLst>
                    <a:ext uri="{9D8B030D-6E8A-4147-A177-3AD203B41FA5}">
                      <a16:colId xmlns:a16="http://schemas.microsoft.com/office/drawing/2014/main" val="2574702417"/>
                    </a:ext>
                  </a:extLst>
                </a:gridCol>
                <a:gridCol w="2991681">
                  <a:extLst>
                    <a:ext uri="{9D8B030D-6E8A-4147-A177-3AD203B41FA5}">
                      <a16:colId xmlns:a16="http://schemas.microsoft.com/office/drawing/2014/main" val="1815553330"/>
                    </a:ext>
                  </a:extLst>
                </a:gridCol>
                <a:gridCol w="2780101">
                  <a:extLst>
                    <a:ext uri="{9D8B030D-6E8A-4147-A177-3AD203B41FA5}">
                      <a16:colId xmlns:a16="http://schemas.microsoft.com/office/drawing/2014/main" val="4256038701"/>
                    </a:ext>
                  </a:extLst>
                </a:gridCol>
              </a:tblGrid>
              <a:tr h="6873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b="0" dirty="0"/>
                        <a:t>Kriterijai</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52847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b="0" dirty="0"/>
                        <a:t>Alternatyva Nr. 2 (SAMS + formos)</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528470"/>
                    </a:solidFill>
                  </a:tcPr>
                </a:tc>
                <a:tc>
                  <a:txBody>
                    <a:bodyPr/>
                    <a:lstStyle/>
                    <a:p>
                      <a:pPr algn="ctr"/>
                      <a:r>
                        <a:rPr lang="lt-LT" b="0" dirty="0"/>
                        <a:t>Alternatyva Nr. 3 (SAMS + portalas)</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rgbClr val="528470"/>
                    </a:solidFill>
                  </a:tcPr>
                </a:tc>
                <a:extLst>
                  <a:ext uri="{0D108BD9-81ED-4DB2-BD59-A6C34878D82A}">
                    <a16:rowId xmlns:a16="http://schemas.microsoft.com/office/drawing/2014/main" val="3218187874"/>
                  </a:ext>
                </a:extLst>
              </a:tr>
              <a:tr h="405092">
                <a:tc>
                  <a:txBody>
                    <a:bodyPr/>
                    <a:lstStyle/>
                    <a:p>
                      <a:pPr algn="ctr"/>
                      <a:r>
                        <a:rPr lang="en-US" b="1" dirty="0"/>
                        <a:t>Sprendimo a</a:t>
                      </a:r>
                      <a:r>
                        <a:rPr lang="lt-LT" b="1" dirty="0"/>
                        <a:t>rchitektūra</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lang="lt-LT" dirty="0">
                          <a:solidFill>
                            <a:srgbClr val="00B050"/>
                          </a:solidFill>
                        </a:rPr>
                        <a:t>Racionali</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lang="lt-LT" dirty="0">
                          <a:solidFill>
                            <a:srgbClr val="00B050"/>
                          </a:solidFill>
                        </a:rPr>
                        <a:t>Racionali</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55605746"/>
                  </a:ext>
                </a:extLst>
              </a:tr>
              <a:tr h="405092">
                <a:tc>
                  <a:txBody>
                    <a:bodyPr/>
                    <a:lstStyle/>
                    <a:p>
                      <a:pPr algn="ctr"/>
                      <a:r>
                        <a:rPr lang="lt-LT" b="1" dirty="0"/>
                        <a:t>Realizavimo sudėtingumas</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lang="lt-LT" dirty="0">
                          <a:solidFill>
                            <a:srgbClr val="00B050"/>
                          </a:solidFill>
                        </a:rPr>
                        <a:t>Normalus</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lang="lt-LT" dirty="0">
                          <a:solidFill>
                            <a:srgbClr val="FF0000"/>
                          </a:solidFill>
                        </a:rPr>
                        <a:t>Sudėtingesnis</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6180159"/>
                  </a:ext>
                </a:extLst>
              </a:tr>
              <a:tr h="405092">
                <a:tc>
                  <a:txBody>
                    <a:bodyPr/>
                    <a:lstStyle/>
                    <a:p>
                      <a:pPr algn="ctr"/>
                      <a:r>
                        <a:rPr lang="lt-LT" b="1" dirty="0"/>
                        <a:t>Pokyčių / plėtros galimybės</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lang="lt-LT" dirty="0">
                          <a:solidFill>
                            <a:srgbClr val="00B050"/>
                          </a:solidFill>
                        </a:rPr>
                        <a:t>Lanksčios</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lang="lt-LT" dirty="0">
                          <a:solidFill>
                            <a:srgbClr val="00B050"/>
                          </a:solidFill>
                        </a:rPr>
                        <a:t>Lanksčios</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25828189"/>
                  </a:ext>
                </a:extLst>
              </a:tr>
              <a:tr h="405092">
                <a:tc>
                  <a:txBody>
                    <a:bodyPr/>
                    <a:lstStyle/>
                    <a:p>
                      <a:pPr algn="ctr"/>
                      <a:r>
                        <a:rPr lang="lt-LT" b="1" dirty="0"/>
                        <a:t>Administravimas</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lang="lt-LT" dirty="0">
                          <a:solidFill>
                            <a:srgbClr val="00B050"/>
                          </a:solidFill>
                        </a:rPr>
                        <a:t>Normalus</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lang="lt-LT" dirty="0">
                          <a:solidFill>
                            <a:srgbClr val="FF0000"/>
                          </a:solidFill>
                        </a:rPr>
                        <a:t>Sudėtingesnis</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8316534"/>
                  </a:ext>
                </a:extLst>
              </a:tr>
              <a:tr h="405092">
                <a:tc>
                  <a:txBody>
                    <a:bodyPr/>
                    <a:lstStyle/>
                    <a:p>
                      <a:pPr algn="ctr"/>
                      <a:r>
                        <a:rPr lang="lt-LT" b="1" dirty="0"/>
                        <a:t>Biudžetas </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lang="lt-LT" dirty="0">
                          <a:solidFill>
                            <a:srgbClr val="00B050"/>
                          </a:solidFill>
                        </a:rPr>
                        <a:t>Racionalus</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lang="lt-LT" dirty="0">
                          <a:solidFill>
                            <a:srgbClr val="FF0000"/>
                          </a:solidFill>
                        </a:rPr>
                        <a:t>Aukštesnis</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74539377"/>
                  </a:ext>
                </a:extLst>
              </a:tr>
              <a:tr h="504935">
                <a:tc>
                  <a:txBody>
                    <a:bodyPr/>
                    <a:lstStyle/>
                    <a:p>
                      <a:pPr algn="ctr"/>
                      <a:r>
                        <a:rPr lang="lt-LT" b="1" dirty="0"/>
                        <a:t>Laiko sąnaudos duomenų surinkimui</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lang="lt-LT" dirty="0">
                          <a:solidFill>
                            <a:srgbClr val="FF0000"/>
                          </a:solidFill>
                        </a:rPr>
                        <a:t>Aukštesnės</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lang="lt-LT" dirty="0">
                          <a:solidFill>
                            <a:srgbClr val="00B050"/>
                          </a:solidFill>
                        </a:rPr>
                        <a:t>Racionalios</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1971813"/>
                  </a:ext>
                </a:extLst>
              </a:tr>
              <a:tr h="502711">
                <a:tc>
                  <a:txBody>
                    <a:bodyPr/>
                    <a:lstStyle/>
                    <a:p>
                      <a:pPr algn="ctr"/>
                      <a:r>
                        <a:rPr lang="lt-LT" b="1" dirty="0"/>
                        <a:t>Teisiniai iššūkiai</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lang="lt-LT" dirty="0">
                          <a:solidFill>
                            <a:srgbClr val="FF0000"/>
                          </a:solidFill>
                        </a:rPr>
                        <a:t>Aktualūs</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ctr"/>
                      <a:r>
                        <a:rPr lang="lt-LT" dirty="0">
                          <a:solidFill>
                            <a:srgbClr val="FF0000"/>
                          </a:solidFill>
                        </a:rPr>
                        <a:t>Aktualūs</a:t>
                      </a:r>
                    </a:p>
                  </a:txBody>
                  <a:tcPr anchor="ct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86757830"/>
                  </a:ext>
                </a:extLst>
              </a:tr>
            </a:tbl>
          </a:graphicData>
        </a:graphic>
      </p:graphicFrame>
      <p:sp>
        <p:nvSpPr>
          <p:cNvPr id="4" name="Slide Number Placeholder 3">
            <a:extLst>
              <a:ext uri="{FF2B5EF4-FFF2-40B4-BE49-F238E27FC236}">
                <a16:creationId xmlns:a16="http://schemas.microsoft.com/office/drawing/2014/main" id="{35D550C9-9AE1-40D9-AFEB-8A3E3D688DDF}"/>
              </a:ext>
            </a:extLst>
          </p:cNvPr>
          <p:cNvSpPr>
            <a:spLocks noGrp="1"/>
          </p:cNvSpPr>
          <p:nvPr>
            <p:ph type="sldNum" sz="quarter" idx="12"/>
          </p:nvPr>
        </p:nvSpPr>
        <p:spPr/>
        <p:txBody>
          <a:bodyPr/>
          <a:lstStyle/>
          <a:p>
            <a:fld id="{6DB61089-C1BD-4B70-9C32-844FC4C79E68}" type="slidenum">
              <a:rPr lang="en-US" smtClean="0"/>
              <a:t>8</a:t>
            </a:fld>
            <a:endParaRPr lang="en-US"/>
          </a:p>
        </p:txBody>
      </p:sp>
    </p:spTree>
    <p:extLst>
      <p:ext uri="{BB962C8B-B14F-4D97-AF65-F5344CB8AC3E}">
        <p14:creationId xmlns:p14="http://schemas.microsoft.com/office/powerpoint/2010/main" val="3513799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91498-E2B3-40AA-A445-24955D24C1B7}"/>
              </a:ext>
            </a:extLst>
          </p:cNvPr>
          <p:cNvSpPr>
            <a:spLocks noGrp="1"/>
          </p:cNvSpPr>
          <p:nvPr>
            <p:ph type="title"/>
          </p:nvPr>
        </p:nvSpPr>
        <p:spPr/>
        <p:txBody>
          <a:bodyPr/>
          <a:lstStyle/>
          <a:p>
            <a:r>
              <a:rPr lang="lt-LT" dirty="0"/>
              <a:t>Investicijų išlaidų poreikis</a:t>
            </a:r>
          </a:p>
        </p:txBody>
      </p:sp>
      <p:sp>
        <p:nvSpPr>
          <p:cNvPr id="4" name="Slide Number Placeholder 3">
            <a:extLst>
              <a:ext uri="{FF2B5EF4-FFF2-40B4-BE49-F238E27FC236}">
                <a16:creationId xmlns:a16="http://schemas.microsoft.com/office/drawing/2014/main" id="{1D77A90D-6327-49D9-A654-EF180AC6F890}"/>
              </a:ext>
            </a:extLst>
          </p:cNvPr>
          <p:cNvSpPr>
            <a:spLocks noGrp="1"/>
          </p:cNvSpPr>
          <p:nvPr>
            <p:ph type="sldNum" sz="quarter" idx="12"/>
          </p:nvPr>
        </p:nvSpPr>
        <p:spPr/>
        <p:txBody>
          <a:bodyPr/>
          <a:lstStyle/>
          <a:p>
            <a:fld id="{6DB61089-C1BD-4B70-9C32-844FC4C79E68}" type="slidenum">
              <a:rPr lang="en-US" smtClean="0"/>
              <a:t>9</a:t>
            </a:fld>
            <a:endParaRPr lang="en-US" dirty="0"/>
          </a:p>
        </p:txBody>
      </p:sp>
      <p:graphicFrame>
        <p:nvGraphicFramePr>
          <p:cNvPr id="10" name="Content Placeholder 9">
            <a:extLst>
              <a:ext uri="{FF2B5EF4-FFF2-40B4-BE49-F238E27FC236}">
                <a16:creationId xmlns:a16="http://schemas.microsoft.com/office/drawing/2014/main" id="{75556398-8C30-4442-86A2-5BFDE30FA255}"/>
              </a:ext>
            </a:extLst>
          </p:cNvPr>
          <p:cNvGraphicFramePr>
            <a:graphicFrameLocks noGrp="1"/>
          </p:cNvGraphicFramePr>
          <p:nvPr>
            <p:ph idx="1"/>
            <p:extLst>
              <p:ext uri="{D42A27DB-BD31-4B8C-83A1-F6EECF244321}">
                <p14:modId xmlns:p14="http://schemas.microsoft.com/office/powerpoint/2010/main" val="1308626152"/>
              </p:ext>
            </p:extLst>
          </p:nvPr>
        </p:nvGraphicFramePr>
        <p:xfrm>
          <a:off x="2811294" y="1138136"/>
          <a:ext cx="6624536" cy="3686783"/>
        </p:xfrm>
        <a:graphic>
          <a:graphicData uri="http://schemas.openxmlformats.org/drawingml/2006/table">
            <a:tbl>
              <a:tblPr firstRow="1" firstCol="1" bandRow="1"/>
              <a:tblGrid>
                <a:gridCol w="581727">
                  <a:extLst>
                    <a:ext uri="{9D8B030D-6E8A-4147-A177-3AD203B41FA5}">
                      <a16:colId xmlns:a16="http://schemas.microsoft.com/office/drawing/2014/main" val="2400280066"/>
                    </a:ext>
                  </a:extLst>
                </a:gridCol>
                <a:gridCol w="3313643">
                  <a:extLst>
                    <a:ext uri="{9D8B030D-6E8A-4147-A177-3AD203B41FA5}">
                      <a16:colId xmlns:a16="http://schemas.microsoft.com/office/drawing/2014/main" val="2294314892"/>
                    </a:ext>
                  </a:extLst>
                </a:gridCol>
                <a:gridCol w="1364239">
                  <a:extLst>
                    <a:ext uri="{9D8B030D-6E8A-4147-A177-3AD203B41FA5}">
                      <a16:colId xmlns:a16="http://schemas.microsoft.com/office/drawing/2014/main" val="1503048434"/>
                    </a:ext>
                  </a:extLst>
                </a:gridCol>
                <a:gridCol w="1364927">
                  <a:extLst>
                    <a:ext uri="{9D8B030D-6E8A-4147-A177-3AD203B41FA5}">
                      <a16:colId xmlns:a16="http://schemas.microsoft.com/office/drawing/2014/main" val="4018711237"/>
                    </a:ext>
                  </a:extLst>
                </a:gridCol>
              </a:tblGrid>
              <a:tr h="387060">
                <a:tc gridSpan="2">
                  <a:txBody>
                    <a:bodyPr/>
                    <a:lstStyle/>
                    <a:p>
                      <a:pPr>
                        <a:lnSpc>
                          <a:spcPct val="115000"/>
                        </a:lnSpc>
                        <a:spcAft>
                          <a:spcPts val="1000"/>
                        </a:spcAft>
                      </a:pPr>
                      <a:r>
                        <a:rPr lang="lt-LT" sz="1100" dirty="0">
                          <a:solidFill>
                            <a:srgbClr val="FFFFFF"/>
                          </a:solidFill>
                          <a:effectLst/>
                          <a:latin typeface="Arial" panose="020B0604020202020204" pitchFamily="34" charset="0"/>
                          <a:ea typeface="Times New Roman" panose="02020603050405020304" pitchFamily="18" charset="0"/>
                        </a:rPr>
                        <a:t>Projekto įgyvendinimo investicijų poreikis, EUR</a:t>
                      </a:r>
                      <a:endParaRPr lang="lt-LT" sz="1000" dirty="0">
                        <a:solidFill>
                          <a:srgbClr val="103C5E"/>
                        </a:solidFill>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528470"/>
                    </a:solidFill>
                  </a:tcPr>
                </a:tc>
                <a:tc hMerge="1">
                  <a:txBody>
                    <a:bodyPr/>
                    <a:lstStyle/>
                    <a:p>
                      <a:endParaRPr lang="lt-LT"/>
                    </a:p>
                  </a:txBody>
                  <a:tcPr/>
                </a:tc>
                <a:tc>
                  <a:txBody>
                    <a:bodyPr/>
                    <a:lstStyle/>
                    <a:p>
                      <a:pPr>
                        <a:lnSpc>
                          <a:spcPct val="115000"/>
                        </a:lnSpc>
                        <a:spcAft>
                          <a:spcPts val="1000"/>
                        </a:spcAft>
                      </a:pPr>
                      <a:r>
                        <a:rPr lang="lt-LT" sz="1100">
                          <a:solidFill>
                            <a:srgbClr val="FFFFFF"/>
                          </a:solidFill>
                          <a:effectLst/>
                          <a:latin typeface="Arial" panose="020B0604020202020204" pitchFamily="34" charset="0"/>
                          <a:ea typeface="Times New Roman" panose="02020603050405020304" pitchFamily="18" charset="0"/>
                        </a:rPr>
                        <a:t>Alternatyva Nr. 2</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528470"/>
                    </a:solidFill>
                  </a:tcPr>
                </a:tc>
                <a:tc>
                  <a:txBody>
                    <a:bodyPr/>
                    <a:lstStyle/>
                    <a:p>
                      <a:pPr>
                        <a:lnSpc>
                          <a:spcPct val="115000"/>
                        </a:lnSpc>
                        <a:spcAft>
                          <a:spcPts val="1000"/>
                        </a:spcAft>
                      </a:pPr>
                      <a:r>
                        <a:rPr lang="lt-LT" sz="1100">
                          <a:solidFill>
                            <a:srgbClr val="FFFFFF"/>
                          </a:solidFill>
                          <a:effectLst/>
                          <a:latin typeface="Arial" panose="020B0604020202020204" pitchFamily="34" charset="0"/>
                          <a:ea typeface="Times New Roman" panose="02020603050405020304" pitchFamily="18" charset="0"/>
                        </a:rPr>
                        <a:t>Alternatyva Nr. 3</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528470"/>
                    </a:solidFill>
                  </a:tcPr>
                </a:tc>
                <a:extLst>
                  <a:ext uri="{0D108BD9-81ED-4DB2-BD59-A6C34878D82A}">
                    <a16:rowId xmlns:a16="http://schemas.microsoft.com/office/drawing/2014/main" val="3797244205"/>
                  </a:ext>
                </a:extLst>
              </a:tr>
              <a:tr h="489517">
                <a:tc>
                  <a:txBody>
                    <a:bodyPr/>
                    <a:lstStyle/>
                    <a:p>
                      <a:pPr marL="342900" lvl="0" indent="-342900">
                        <a:lnSpc>
                          <a:spcPct val="115000"/>
                        </a:lnSpc>
                        <a:spcBef>
                          <a:spcPts val="300"/>
                        </a:spcBef>
                        <a:spcAft>
                          <a:spcPts val="300"/>
                        </a:spcAft>
                        <a:buFont typeface="+mj-lt"/>
                        <a:buAutoNum type="arabicPeriod"/>
                      </a:pPr>
                      <a:r>
                        <a:rPr lang="lt-LT" sz="1100" kern="1200" dirty="0">
                          <a:solidFill>
                            <a:srgbClr val="000000"/>
                          </a:solidFill>
                          <a:effectLst/>
                          <a:latin typeface="Arial" panose="020B0604020202020204" pitchFamily="34" charset="0"/>
                          <a:ea typeface="Times New Roman" panose="02020603050405020304" pitchFamily="18" charset="0"/>
                          <a:cs typeface="+mn-cs"/>
                        </a:rPr>
                        <a:t> </a:t>
                      </a:r>
                      <a:endParaRPr lang="lt-LT" sz="1100" kern="1200" dirty="0">
                        <a:solidFill>
                          <a:srgbClr val="000000"/>
                        </a:solidFill>
                        <a:effectLst/>
                        <a:latin typeface="Arial" panose="020B0604020202020204" pitchFamily="34" charset="0"/>
                        <a:ea typeface="Calibri" panose="020F0502020204030204" pitchFamily="34" charset="0"/>
                        <a:cs typeface="+mn-cs"/>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nSpc>
                          <a:spcPct val="115000"/>
                        </a:lnSpc>
                        <a:spcBef>
                          <a:spcPts val="300"/>
                        </a:spcBef>
                        <a:spcAft>
                          <a:spcPts val="300"/>
                        </a:spcAft>
                      </a:pPr>
                      <a:r>
                        <a:rPr lang="lt-LT" sz="1100" dirty="0">
                          <a:solidFill>
                            <a:srgbClr val="000000"/>
                          </a:solidFill>
                          <a:effectLst/>
                          <a:latin typeface="Arial" panose="020B0604020202020204" pitchFamily="34" charset="0"/>
                          <a:ea typeface="Calibri" panose="020F0502020204030204" pitchFamily="34" charset="0"/>
                        </a:rPr>
                        <a:t>SAMS kūrimo ir diegimo techninės specifikacijos parengimas</a:t>
                      </a:r>
                      <a:endParaRPr lang="lt-LT" sz="1000" dirty="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gn="r">
                        <a:lnSpc>
                          <a:spcPct val="115000"/>
                        </a:lnSpc>
                        <a:spcBef>
                          <a:spcPts val="300"/>
                        </a:spcBef>
                        <a:spcAft>
                          <a:spcPts val="300"/>
                        </a:spcAft>
                      </a:pPr>
                      <a:r>
                        <a:rPr lang="lt-LT" sz="1100">
                          <a:solidFill>
                            <a:srgbClr val="000000"/>
                          </a:solidFill>
                          <a:effectLst/>
                          <a:latin typeface="Arial" panose="020B0604020202020204" pitchFamily="34" charset="0"/>
                          <a:ea typeface="Calibri" panose="020F0502020204030204" pitchFamily="34" charset="0"/>
                        </a:rPr>
                        <a:t>11 979,00</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gn="r">
                        <a:lnSpc>
                          <a:spcPct val="115000"/>
                        </a:lnSpc>
                        <a:spcBef>
                          <a:spcPts val="300"/>
                        </a:spcBef>
                        <a:spcAft>
                          <a:spcPts val="300"/>
                        </a:spcAft>
                      </a:pPr>
                      <a:r>
                        <a:rPr lang="lt-LT" sz="1100">
                          <a:solidFill>
                            <a:srgbClr val="000000"/>
                          </a:solidFill>
                          <a:effectLst/>
                          <a:latin typeface="Arial" panose="020B0604020202020204" pitchFamily="34" charset="0"/>
                          <a:ea typeface="Calibri" panose="020F0502020204030204" pitchFamily="34" charset="0"/>
                        </a:rPr>
                        <a:t>11 979,00</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extLst>
                  <a:ext uri="{0D108BD9-81ED-4DB2-BD59-A6C34878D82A}">
                    <a16:rowId xmlns:a16="http://schemas.microsoft.com/office/drawing/2014/main" val="4236338368"/>
                  </a:ext>
                </a:extLst>
              </a:tr>
              <a:tr h="441248">
                <a:tc>
                  <a:txBody>
                    <a:bodyPr/>
                    <a:lstStyle/>
                    <a:p>
                      <a:pPr marL="0" lvl="0" indent="0">
                        <a:lnSpc>
                          <a:spcPct val="115000"/>
                        </a:lnSpc>
                        <a:spcBef>
                          <a:spcPts val="300"/>
                        </a:spcBef>
                        <a:spcAft>
                          <a:spcPts val="300"/>
                        </a:spcAft>
                        <a:buFont typeface="+mj-lt"/>
                        <a:buNone/>
                      </a:pPr>
                      <a:r>
                        <a:rPr lang="lt-LT" sz="1100" kern="1200" dirty="0">
                          <a:solidFill>
                            <a:srgbClr val="000000"/>
                          </a:solidFill>
                          <a:effectLst/>
                          <a:latin typeface="Arial" panose="020B0604020202020204" pitchFamily="34" charset="0"/>
                          <a:ea typeface="Times New Roman" panose="02020603050405020304" pitchFamily="18" charset="0"/>
                          <a:cs typeface="+mn-cs"/>
                        </a:rPr>
                        <a:t>2. </a:t>
                      </a:r>
                      <a:endParaRPr lang="lt-LT" sz="1100" kern="1200" dirty="0">
                        <a:solidFill>
                          <a:srgbClr val="000000"/>
                        </a:solidFill>
                        <a:effectLst/>
                        <a:latin typeface="Arial" panose="020B0604020202020204" pitchFamily="34" charset="0"/>
                        <a:ea typeface="Calibri" panose="020F0502020204030204" pitchFamily="34" charset="0"/>
                        <a:cs typeface="+mn-cs"/>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nSpc>
                          <a:spcPct val="115000"/>
                        </a:lnSpc>
                        <a:spcBef>
                          <a:spcPts val="300"/>
                        </a:spcBef>
                        <a:spcAft>
                          <a:spcPts val="300"/>
                        </a:spcAft>
                      </a:pPr>
                      <a:r>
                        <a:rPr lang="lt-LT" sz="1100" dirty="0">
                          <a:solidFill>
                            <a:srgbClr val="000000"/>
                          </a:solidFill>
                          <a:effectLst/>
                          <a:latin typeface="Arial" panose="020B0604020202020204" pitchFamily="34" charset="0"/>
                          <a:ea typeface="Calibri" panose="020F0502020204030204" pitchFamily="34" charset="0"/>
                        </a:rPr>
                        <a:t>SAMS sukūrimo techninės priežiūros paslaugos</a:t>
                      </a:r>
                      <a:endParaRPr lang="lt-LT" sz="1000" dirty="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gn="r">
                        <a:lnSpc>
                          <a:spcPct val="115000"/>
                        </a:lnSpc>
                        <a:spcBef>
                          <a:spcPts val="300"/>
                        </a:spcBef>
                        <a:spcAft>
                          <a:spcPts val="300"/>
                        </a:spcAft>
                      </a:pPr>
                      <a:r>
                        <a:rPr lang="lt-LT" sz="1100">
                          <a:solidFill>
                            <a:srgbClr val="000000"/>
                          </a:solidFill>
                          <a:effectLst/>
                          <a:latin typeface="Arial" panose="020B0604020202020204" pitchFamily="34" charset="0"/>
                          <a:ea typeface="Calibri" panose="020F0502020204030204" pitchFamily="34" charset="0"/>
                        </a:rPr>
                        <a:t>19 360,00</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gn="r">
                        <a:lnSpc>
                          <a:spcPct val="115000"/>
                        </a:lnSpc>
                        <a:spcBef>
                          <a:spcPts val="300"/>
                        </a:spcBef>
                        <a:spcAft>
                          <a:spcPts val="300"/>
                        </a:spcAft>
                      </a:pPr>
                      <a:r>
                        <a:rPr lang="lt-LT" sz="1100">
                          <a:solidFill>
                            <a:srgbClr val="000000"/>
                          </a:solidFill>
                          <a:effectLst/>
                          <a:latin typeface="Arial" panose="020B0604020202020204" pitchFamily="34" charset="0"/>
                          <a:ea typeface="Calibri" panose="020F0502020204030204" pitchFamily="34" charset="0"/>
                        </a:rPr>
                        <a:t>19 360,00</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extLst>
                  <a:ext uri="{0D108BD9-81ED-4DB2-BD59-A6C34878D82A}">
                    <a16:rowId xmlns:a16="http://schemas.microsoft.com/office/drawing/2014/main" val="822216042"/>
                  </a:ext>
                </a:extLst>
              </a:tr>
              <a:tr h="635234">
                <a:tc>
                  <a:txBody>
                    <a:bodyPr/>
                    <a:lstStyle/>
                    <a:p>
                      <a:pPr marL="0" lvl="0" indent="0">
                        <a:lnSpc>
                          <a:spcPct val="115000"/>
                        </a:lnSpc>
                        <a:spcBef>
                          <a:spcPts val="300"/>
                        </a:spcBef>
                        <a:spcAft>
                          <a:spcPts val="300"/>
                        </a:spcAft>
                        <a:buFont typeface="+mj-lt"/>
                        <a:buNone/>
                      </a:pPr>
                      <a:r>
                        <a:rPr lang="lt-LT" sz="1100" kern="1200" dirty="0">
                          <a:solidFill>
                            <a:srgbClr val="000000"/>
                          </a:solidFill>
                          <a:effectLst/>
                          <a:latin typeface="Arial" panose="020B0604020202020204" pitchFamily="34" charset="0"/>
                          <a:ea typeface="Times New Roman" panose="02020603050405020304" pitchFamily="18" charset="0"/>
                          <a:cs typeface="+mn-cs"/>
                        </a:rPr>
                        <a:t>3. </a:t>
                      </a:r>
                      <a:endParaRPr lang="lt-LT" sz="1100" kern="1200" dirty="0">
                        <a:solidFill>
                          <a:srgbClr val="000000"/>
                        </a:solidFill>
                        <a:effectLst/>
                        <a:latin typeface="Arial" panose="020B0604020202020204" pitchFamily="34" charset="0"/>
                        <a:ea typeface="Calibri" panose="020F0502020204030204" pitchFamily="34" charset="0"/>
                        <a:cs typeface="+mn-cs"/>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nSpc>
                          <a:spcPct val="115000"/>
                        </a:lnSpc>
                        <a:spcBef>
                          <a:spcPts val="300"/>
                        </a:spcBef>
                        <a:spcAft>
                          <a:spcPts val="300"/>
                        </a:spcAft>
                      </a:pPr>
                      <a:r>
                        <a:rPr lang="lt-LT" sz="1100" dirty="0">
                          <a:solidFill>
                            <a:srgbClr val="000000"/>
                          </a:solidFill>
                          <a:effectLst/>
                          <a:latin typeface="Arial" panose="020B0604020202020204" pitchFamily="34" charset="0"/>
                          <a:ea typeface="Calibri" panose="020F0502020204030204" pitchFamily="34" charset="0"/>
                        </a:rPr>
                        <a:t>SAMS techninio aprašymo, skirto sistemos įteisinimui, parengimo paslaugos</a:t>
                      </a:r>
                      <a:endParaRPr lang="lt-LT" sz="1000" dirty="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gn="r">
                        <a:lnSpc>
                          <a:spcPct val="115000"/>
                        </a:lnSpc>
                        <a:spcBef>
                          <a:spcPts val="300"/>
                        </a:spcBef>
                        <a:spcAft>
                          <a:spcPts val="300"/>
                        </a:spcAft>
                      </a:pPr>
                      <a:r>
                        <a:rPr lang="lt-LT" sz="1100">
                          <a:solidFill>
                            <a:srgbClr val="000000"/>
                          </a:solidFill>
                          <a:effectLst/>
                          <a:latin typeface="Arial" panose="020B0604020202020204" pitchFamily="34" charset="0"/>
                          <a:ea typeface="Calibri" panose="020F0502020204030204" pitchFamily="34" charset="0"/>
                        </a:rPr>
                        <a:t>3 025,00</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gn="r">
                        <a:lnSpc>
                          <a:spcPct val="115000"/>
                        </a:lnSpc>
                        <a:spcBef>
                          <a:spcPts val="300"/>
                        </a:spcBef>
                        <a:spcAft>
                          <a:spcPts val="300"/>
                        </a:spcAft>
                      </a:pPr>
                      <a:r>
                        <a:rPr lang="lt-LT" sz="1100">
                          <a:solidFill>
                            <a:srgbClr val="000000"/>
                          </a:solidFill>
                          <a:effectLst/>
                          <a:latin typeface="Arial" panose="020B0604020202020204" pitchFamily="34" charset="0"/>
                          <a:ea typeface="Calibri" panose="020F0502020204030204" pitchFamily="34" charset="0"/>
                        </a:rPr>
                        <a:t>3 025,00</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extLst>
                  <a:ext uri="{0D108BD9-81ED-4DB2-BD59-A6C34878D82A}">
                    <a16:rowId xmlns:a16="http://schemas.microsoft.com/office/drawing/2014/main" val="3667499353"/>
                  </a:ext>
                </a:extLst>
              </a:tr>
              <a:tr h="329381">
                <a:tc>
                  <a:txBody>
                    <a:bodyPr/>
                    <a:lstStyle/>
                    <a:p>
                      <a:pPr marL="0" lvl="0" indent="0">
                        <a:lnSpc>
                          <a:spcPct val="115000"/>
                        </a:lnSpc>
                        <a:spcBef>
                          <a:spcPts val="300"/>
                        </a:spcBef>
                        <a:spcAft>
                          <a:spcPts val="300"/>
                        </a:spcAft>
                        <a:buFont typeface="+mj-lt"/>
                        <a:buNone/>
                      </a:pPr>
                      <a:r>
                        <a:rPr lang="lt-LT" sz="1100" kern="1200" dirty="0">
                          <a:solidFill>
                            <a:srgbClr val="000000"/>
                          </a:solidFill>
                          <a:effectLst/>
                          <a:latin typeface="Arial" panose="020B0604020202020204" pitchFamily="34" charset="0"/>
                          <a:ea typeface="Times New Roman" panose="02020603050405020304" pitchFamily="18" charset="0"/>
                          <a:cs typeface="+mn-cs"/>
                        </a:rPr>
                        <a:t>4. </a:t>
                      </a:r>
                      <a:endParaRPr lang="lt-LT" sz="1100" kern="1200" dirty="0">
                        <a:solidFill>
                          <a:srgbClr val="000000"/>
                        </a:solidFill>
                        <a:effectLst/>
                        <a:latin typeface="Arial" panose="020B0604020202020204" pitchFamily="34" charset="0"/>
                        <a:ea typeface="Calibri" panose="020F0502020204030204" pitchFamily="34" charset="0"/>
                        <a:cs typeface="+mn-cs"/>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nSpc>
                          <a:spcPct val="115000"/>
                        </a:lnSpc>
                        <a:spcBef>
                          <a:spcPts val="300"/>
                        </a:spcBef>
                        <a:spcAft>
                          <a:spcPts val="300"/>
                        </a:spcAft>
                      </a:pPr>
                      <a:r>
                        <a:rPr lang="lt-LT" sz="1100">
                          <a:solidFill>
                            <a:srgbClr val="000000"/>
                          </a:solidFill>
                          <a:effectLst/>
                          <a:latin typeface="Arial" panose="020B0604020202020204" pitchFamily="34" charset="0"/>
                          <a:ea typeface="Calibri" panose="020F0502020204030204" pitchFamily="34" charset="0"/>
                        </a:rPr>
                        <a:t>SAMS sukūrimo ir diegimo paslaugos</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gn="r">
                        <a:lnSpc>
                          <a:spcPct val="115000"/>
                        </a:lnSpc>
                        <a:spcBef>
                          <a:spcPts val="300"/>
                        </a:spcBef>
                        <a:spcAft>
                          <a:spcPts val="300"/>
                        </a:spcAft>
                      </a:pPr>
                      <a:r>
                        <a:rPr lang="lt-LT" sz="1100">
                          <a:solidFill>
                            <a:srgbClr val="000000"/>
                          </a:solidFill>
                          <a:effectLst/>
                          <a:latin typeface="Arial" panose="020B0604020202020204" pitchFamily="34" charset="0"/>
                          <a:ea typeface="Calibri" panose="020F0502020204030204" pitchFamily="34" charset="0"/>
                        </a:rPr>
                        <a:t>193 600,00</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gn="r">
                        <a:lnSpc>
                          <a:spcPct val="115000"/>
                        </a:lnSpc>
                        <a:spcBef>
                          <a:spcPts val="300"/>
                        </a:spcBef>
                        <a:spcAft>
                          <a:spcPts val="300"/>
                        </a:spcAft>
                      </a:pPr>
                      <a:r>
                        <a:rPr lang="lt-LT" sz="1100">
                          <a:solidFill>
                            <a:srgbClr val="000000"/>
                          </a:solidFill>
                          <a:effectLst/>
                          <a:latin typeface="Arial" panose="020B0604020202020204" pitchFamily="34" charset="0"/>
                          <a:ea typeface="Calibri" panose="020F0502020204030204" pitchFamily="34" charset="0"/>
                        </a:rPr>
                        <a:t>229 900,00</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extLst>
                  <a:ext uri="{0D108BD9-81ED-4DB2-BD59-A6C34878D82A}">
                    <a16:rowId xmlns:a16="http://schemas.microsoft.com/office/drawing/2014/main" val="1891840114"/>
                  </a:ext>
                </a:extLst>
              </a:tr>
              <a:tr h="326344">
                <a:tc>
                  <a:txBody>
                    <a:bodyPr/>
                    <a:lstStyle/>
                    <a:p>
                      <a:pPr marL="0" lvl="0" indent="0">
                        <a:lnSpc>
                          <a:spcPct val="115000"/>
                        </a:lnSpc>
                        <a:spcBef>
                          <a:spcPts val="300"/>
                        </a:spcBef>
                        <a:spcAft>
                          <a:spcPts val="300"/>
                        </a:spcAft>
                        <a:buFont typeface="+mj-lt"/>
                        <a:buNone/>
                      </a:pPr>
                      <a:r>
                        <a:rPr lang="lt-LT" sz="1100" kern="1200" dirty="0">
                          <a:solidFill>
                            <a:srgbClr val="000000"/>
                          </a:solidFill>
                          <a:effectLst/>
                          <a:latin typeface="Arial" panose="020B0604020202020204" pitchFamily="34" charset="0"/>
                          <a:ea typeface="Calibri" panose="020F0502020204030204" pitchFamily="34" charset="0"/>
                          <a:cs typeface="+mn-cs"/>
                        </a:rPr>
                        <a:t>5. </a:t>
                      </a: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nSpc>
                          <a:spcPct val="115000"/>
                        </a:lnSpc>
                        <a:spcBef>
                          <a:spcPts val="300"/>
                        </a:spcBef>
                        <a:spcAft>
                          <a:spcPts val="300"/>
                        </a:spcAft>
                      </a:pPr>
                      <a:r>
                        <a:rPr lang="lt-LT" sz="1100" dirty="0">
                          <a:solidFill>
                            <a:srgbClr val="000000"/>
                          </a:solidFill>
                          <a:effectLst/>
                          <a:latin typeface="Arial" panose="020B0604020202020204" pitchFamily="34" charset="0"/>
                          <a:ea typeface="Calibri" panose="020F0502020204030204" pitchFamily="34" charset="0"/>
                        </a:rPr>
                        <a:t>Darbo užmokestis</a:t>
                      </a:r>
                      <a:endParaRPr lang="lt-LT" sz="1000" dirty="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gn="r">
                        <a:lnSpc>
                          <a:spcPct val="115000"/>
                        </a:lnSpc>
                        <a:spcBef>
                          <a:spcPts val="300"/>
                        </a:spcBef>
                        <a:spcAft>
                          <a:spcPts val="300"/>
                        </a:spcAft>
                      </a:pPr>
                      <a:r>
                        <a:rPr lang="lt-LT" sz="1100">
                          <a:solidFill>
                            <a:srgbClr val="000000"/>
                          </a:solidFill>
                          <a:effectLst/>
                          <a:latin typeface="Arial" panose="020B0604020202020204" pitchFamily="34" charset="0"/>
                          <a:ea typeface="Calibri" panose="020F0502020204030204" pitchFamily="34" charset="0"/>
                        </a:rPr>
                        <a:t>28 294,03</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gn="r">
                        <a:lnSpc>
                          <a:spcPct val="115000"/>
                        </a:lnSpc>
                        <a:spcBef>
                          <a:spcPts val="300"/>
                        </a:spcBef>
                        <a:spcAft>
                          <a:spcPts val="300"/>
                        </a:spcAft>
                      </a:pPr>
                      <a:r>
                        <a:rPr lang="lt-LT" sz="1100">
                          <a:solidFill>
                            <a:srgbClr val="000000"/>
                          </a:solidFill>
                          <a:effectLst/>
                          <a:latin typeface="Arial" panose="020B0604020202020204" pitchFamily="34" charset="0"/>
                          <a:ea typeface="Calibri" panose="020F0502020204030204" pitchFamily="34" charset="0"/>
                        </a:rPr>
                        <a:t>28 294,03</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extLst>
                  <a:ext uri="{0D108BD9-81ED-4DB2-BD59-A6C34878D82A}">
                    <a16:rowId xmlns:a16="http://schemas.microsoft.com/office/drawing/2014/main" val="1086016754"/>
                  </a:ext>
                </a:extLst>
              </a:tr>
              <a:tr h="326344">
                <a:tc>
                  <a:txBody>
                    <a:bodyPr/>
                    <a:lstStyle/>
                    <a:p>
                      <a:pPr marL="0" lvl="0" indent="0">
                        <a:lnSpc>
                          <a:spcPct val="115000"/>
                        </a:lnSpc>
                        <a:spcBef>
                          <a:spcPts val="300"/>
                        </a:spcBef>
                        <a:spcAft>
                          <a:spcPts val="300"/>
                        </a:spcAft>
                        <a:buFont typeface="+mj-lt"/>
                        <a:buNone/>
                      </a:pPr>
                      <a:r>
                        <a:rPr lang="lt-LT" sz="1100" kern="1200" dirty="0">
                          <a:solidFill>
                            <a:srgbClr val="000000"/>
                          </a:solidFill>
                          <a:effectLst/>
                          <a:latin typeface="Arial" panose="020B0604020202020204" pitchFamily="34" charset="0"/>
                          <a:ea typeface="Calibri" panose="020F0502020204030204" pitchFamily="34" charset="0"/>
                          <a:cs typeface="+mn-cs"/>
                        </a:rPr>
                        <a:t>6. </a:t>
                      </a: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nSpc>
                          <a:spcPct val="115000"/>
                        </a:lnSpc>
                        <a:spcBef>
                          <a:spcPts val="300"/>
                        </a:spcBef>
                        <a:spcAft>
                          <a:spcPts val="300"/>
                        </a:spcAft>
                      </a:pPr>
                      <a:r>
                        <a:rPr lang="lt-LT" sz="1100" b="1">
                          <a:solidFill>
                            <a:srgbClr val="000000"/>
                          </a:solidFill>
                          <a:effectLst/>
                          <a:latin typeface="Arial" panose="020B0604020202020204" pitchFamily="34" charset="0"/>
                          <a:ea typeface="Calibri" panose="020F0502020204030204" pitchFamily="34" charset="0"/>
                        </a:rPr>
                        <a:t>Tiesioginės išlaidos iš viso</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gn="r">
                        <a:lnSpc>
                          <a:spcPct val="115000"/>
                        </a:lnSpc>
                        <a:spcBef>
                          <a:spcPts val="300"/>
                        </a:spcBef>
                        <a:spcAft>
                          <a:spcPts val="300"/>
                        </a:spcAft>
                      </a:pPr>
                      <a:r>
                        <a:rPr lang="lt-LT" sz="1100" b="1">
                          <a:solidFill>
                            <a:srgbClr val="000000"/>
                          </a:solidFill>
                          <a:effectLst/>
                          <a:latin typeface="Arial" panose="020B0604020202020204" pitchFamily="34" charset="0"/>
                          <a:ea typeface="Calibri" panose="020F0502020204030204" pitchFamily="34" charset="0"/>
                        </a:rPr>
                        <a:t>256 258,03</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gn="r">
                        <a:lnSpc>
                          <a:spcPct val="115000"/>
                        </a:lnSpc>
                        <a:spcBef>
                          <a:spcPts val="300"/>
                        </a:spcBef>
                        <a:spcAft>
                          <a:spcPts val="300"/>
                        </a:spcAft>
                      </a:pPr>
                      <a:r>
                        <a:rPr lang="lt-LT" sz="1100" b="1">
                          <a:solidFill>
                            <a:srgbClr val="000000"/>
                          </a:solidFill>
                          <a:effectLst/>
                          <a:latin typeface="Arial" panose="020B0604020202020204" pitchFamily="34" charset="0"/>
                          <a:ea typeface="Calibri" panose="020F0502020204030204" pitchFamily="34" charset="0"/>
                        </a:rPr>
                        <a:t>292 558,03</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extLst>
                  <a:ext uri="{0D108BD9-81ED-4DB2-BD59-A6C34878D82A}">
                    <a16:rowId xmlns:a16="http://schemas.microsoft.com/office/drawing/2014/main" val="1592905025"/>
                  </a:ext>
                </a:extLst>
              </a:tr>
              <a:tr h="441248">
                <a:tc>
                  <a:txBody>
                    <a:bodyPr/>
                    <a:lstStyle/>
                    <a:p>
                      <a:pPr marL="0" lvl="0" indent="0">
                        <a:lnSpc>
                          <a:spcPct val="115000"/>
                        </a:lnSpc>
                        <a:spcBef>
                          <a:spcPts val="300"/>
                        </a:spcBef>
                        <a:spcAft>
                          <a:spcPts val="300"/>
                        </a:spcAft>
                        <a:buFont typeface="+mj-lt"/>
                        <a:buNone/>
                      </a:pPr>
                      <a:r>
                        <a:rPr lang="lt-LT" sz="1100" kern="1200" dirty="0">
                          <a:solidFill>
                            <a:srgbClr val="000000"/>
                          </a:solidFill>
                          <a:effectLst/>
                          <a:latin typeface="Arial" panose="020B0604020202020204" pitchFamily="34" charset="0"/>
                          <a:ea typeface="Times New Roman" panose="02020603050405020304" pitchFamily="18" charset="0"/>
                          <a:cs typeface="+mn-cs"/>
                        </a:rPr>
                        <a:t>7. </a:t>
                      </a:r>
                      <a:endParaRPr lang="lt-LT" sz="1100" kern="1200" dirty="0">
                        <a:solidFill>
                          <a:srgbClr val="000000"/>
                        </a:solidFill>
                        <a:effectLst/>
                        <a:latin typeface="Arial" panose="020B0604020202020204" pitchFamily="34" charset="0"/>
                        <a:ea typeface="Calibri" panose="020F0502020204030204" pitchFamily="34" charset="0"/>
                        <a:cs typeface="+mn-cs"/>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nSpc>
                          <a:spcPct val="115000"/>
                        </a:lnSpc>
                        <a:spcBef>
                          <a:spcPts val="300"/>
                        </a:spcBef>
                        <a:spcAft>
                          <a:spcPts val="300"/>
                        </a:spcAft>
                      </a:pPr>
                      <a:r>
                        <a:rPr lang="lt-LT" sz="1100" b="1">
                          <a:solidFill>
                            <a:srgbClr val="000000"/>
                          </a:solidFill>
                          <a:effectLst/>
                          <a:latin typeface="Arial" panose="020B0604020202020204" pitchFamily="34" charset="0"/>
                          <a:ea typeface="Calibri" panose="020F0502020204030204" pitchFamily="34" charset="0"/>
                        </a:rPr>
                        <a:t>Netiesioginės išlaidos (19 proc. tiesioginių išlaidų)</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gn="r">
                        <a:lnSpc>
                          <a:spcPct val="115000"/>
                        </a:lnSpc>
                        <a:spcBef>
                          <a:spcPts val="300"/>
                        </a:spcBef>
                        <a:spcAft>
                          <a:spcPts val="300"/>
                        </a:spcAft>
                      </a:pPr>
                      <a:r>
                        <a:rPr lang="lt-LT" sz="1100" b="1">
                          <a:solidFill>
                            <a:srgbClr val="000000"/>
                          </a:solidFill>
                          <a:effectLst/>
                          <a:latin typeface="Arial" panose="020B0604020202020204" pitchFamily="34" charset="0"/>
                          <a:ea typeface="Calibri" panose="020F0502020204030204" pitchFamily="34" charset="0"/>
                        </a:rPr>
                        <a:t>48 689,03</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gn="r">
                        <a:lnSpc>
                          <a:spcPct val="115000"/>
                        </a:lnSpc>
                        <a:spcBef>
                          <a:spcPts val="300"/>
                        </a:spcBef>
                        <a:spcAft>
                          <a:spcPts val="300"/>
                        </a:spcAft>
                      </a:pPr>
                      <a:r>
                        <a:rPr lang="lt-LT" sz="1100" b="1">
                          <a:solidFill>
                            <a:srgbClr val="000000"/>
                          </a:solidFill>
                          <a:effectLst/>
                          <a:latin typeface="Arial" panose="020B0604020202020204" pitchFamily="34" charset="0"/>
                          <a:ea typeface="Calibri" panose="020F0502020204030204" pitchFamily="34" charset="0"/>
                        </a:rPr>
                        <a:t>55 586,03</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extLst>
                  <a:ext uri="{0D108BD9-81ED-4DB2-BD59-A6C34878D82A}">
                    <a16:rowId xmlns:a16="http://schemas.microsoft.com/office/drawing/2014/main" val="2448754533"/>
                  </a:ext>
                </a:extLst>
              </a:tr>
              <a:tr h="310407">
                <a:tc gridSpan="2">
                  <a:txBody>
                    <a:bodyPr/>
                    <a:lstStyle/>
                    <a:p>
                      <a:pPr>
                        <a:lnSpc>
                          <a:spcPct val="115000"/>
                        </a:lnSpc>
                        <a:spcAft>
                          <a:spcPts val="1000"/>
                        </a:spcAft>
                      </a:pPr>
                      <a:r>
                        <a:rPr lang="lt-LT" sz="1100" b="1">
                          <a:solidFill>
                            <a:srgbClr val="5B365F"/>
                          </a:solidFill>
                          <a:effectLst/>
                          <a:latin typeface="Arial" panose="020B0604020202020204" pitchFamily="34" charset="0"/>
                          <a:ea typeface="Times New Roman" panose="02020603050405020304" pitchFamily="18" charset="0"/>
                        </a:rPr>
                        <a:t>IŠ VISO</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nchor="ctr">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tcPr>
                </a:tc>
                <a:tc hMerge="1">
                  <a:txBody>
                    <a:bodyPr/>
                    <a:lstStyle/>
                    <a:p>
                      <a:endParaRPr lang="lt-LT"/>
                    </a:p>
                  </a:txBody>
                  <a:tcPr/>
                </a:tc>
                <a:tc>
                  <a:txBody>
                    <a:bodyPr/>
                    <a:lstStyle/>
                    <a:p>
                      <a:pPr algn="r">
                        <a:lnSpc>
                          <a:spcPct val="115000"/>
                        </a:lnSpc>
                        <a:spcBef>
                          <a:spcPts val="300"/>
                        </a:spcBef>
                        <a:spcAft>
                          <a:spcPts val="300"/>
                        </a:spcAft>
                      </a:pPr>
                      <a:r>
                        <a:rPr lang="lt-LT" sz="1100" b="1">
                          <a:solidFill>
                            <a:srgbClr val="5B365F"/>
                          </a:solidFill>
                          <a:effectLst/>
                          <a:latin typeface="Arial" panose="020B0604020202020204" pitchFamily="34" charset="0"/>
                          <a:ea typeface="Calibri" panose="020F0502020204030204" pitchFamily="34" charset="0"/>
                        </a:rPr>
                        <a:t>304 947,05</a:t>
                      </a:r>
                      <a:endParaRPr lang="lt-LT" sz="100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tc>
                  <a:txBody>
                    <a:bodyPr/>
                    <a:lstStyle/>
                    <a:p>
                      <a:pPr algn="r">
                        <a:lnSpc>
                          <a:spcPct val="115000"/>
                        </a:lnSpc>
                        <a:spcBef>
                          <a:spcPts val="300"/>
                        </a:spcBef>
                        <a:spcAft>
                          <a:spcPts val="300"/>
                        </a:spcAft>
                      </a:pPr>
                      <a:r>
                        <a:rPr lang="lt-LT" sz="1100" b="1" dirty="0">
                          <a:solidFill>
                            <a:srgbClr val="5B365F"/>
                          </a:solidFill>
                          <a:effectLst/>
                          <a:latin typeface="Arial" panose="020B0604020202020204" pitchFamily="34" charset="0"/>
                          <a:ea typeface="Calibri" panose="020F0502020204030204" pitchFamily="34" charset="0"/>
                        </a:rPr>
                        <a:t>348 144,05</a:t>
                      </a:r>
                      <a:endParaRPr lang="lt-LT" sz="1000" dirty="0">
                        <a:solidFill>
                          <a:srgbClr val="103C5E"/>
                        </a:solidFill>
                        <a:effectLst/>
                        <a:latin typeface="Arial" panose="020B0604020202020204" pitchFamily="34" charset="0"/>
                        <a:ea typeface="Calibri" panose="020F0502020204030204" pitchFamily="34" charset="0"/>
                      </a:endParaRPr>
                    </a:p>
                  </a:txBody>
                  <a:tcPr marL="68580" marR="68580" marT="0" marB="0">
                    <a:lnL w="12700" cap="flat" cmpd="sng" algn="ctr">
                      <a:solidFill>
                        <a:srgbClr val="528470"/>
                      </a:solidFill>
                      <a:prstDash val="dot"/>
                      <a:round/>
                      <a:headEnd type="none" w="med" len="med"/>
                      <a:tailEnd type="none" w="med" len="med"/>
                    </a:lnL>
                    <a:lnR w="12700" cap="flat" cmpd="sng" algn="ctr">
                      <a:solidFill>
                        <a:srgbClr val="528470"/>
                      </a:solidFill>
                      <a:prstDash val="dot"/>
                      <a:round/>
                      <a:headEnd type="none" w="med" len="med"/>
                      <a:tailEnd type="none" w="med" len="med"/>
                    </a:lnR>
                    <a:lnT w="12700" cap="flat" cmpd="sng" algn="ctr">
                      <a:solidFill>
                        <a:srgbClr val="528470"/>
                      </a:solidFill>
                      <a:prstDash val="dot"/>
                      <a:round/>
                      <a:headEnd type="none" w="med" len="med"/>
                      <a:tailEnd type="none" w="med" len="med"/>
                    </a:lnT>
                    <a:lnB w="12700" cap="flat" cmpd="sng" algn="ctr">
                      <a:solidFill>
                        <a:srgbClr val="528470"/>
                      </a:solidFill>
                      <a:prstDash val="dot"/>
                      <a:round/>
                      <a:headEnd type="none" w="med" len="med"/>
                      <a:tailEnd type="none" w="med" len="med"/>
                    </a:lnB>
                    <a:solidFill>
                      <a:srgbClr val="FFFFFF"/>
                    </a:solidFill>
                  </a:tcPr>
                </a:tc>
                <a:extLst>
                  <a:ext uri="{0D108BD9-81ED-4DB2-BD59-A6C34878D82A}">
                    <a16:rowId xmlns:a16="http://schemas.microsoft.com/office/drawing/2014/main" val="2393438779"/>
                  </a:ext>
                </a:extLst>
              </a:tr>
            </a:tbl>
          </a:graphicData>
        </a:graphic>
      </p:graphicFrame>
    </p:spTree>
    <p:extLst>
      <p:ext uri="{BB962C8B-B14F-4D97-AF65-F5344CB8AC3E}">
        <p14:creationId xmlns:p14="http://schemas.microsoft.com/office/powerpoint/2010/main" val="207065082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ForIT">
      <a:dk1>
        <a:sysClr val="windowText" lastClr="000000"/>
      </a:dk1>
      <a:lt1>
        <a:sysClr val="window" lastClr="FFFFFF"/>
      </a:lt1>
      <a:dk2>
        <a:srgbClr val="424456"/>
      </a:dk2>
      <a:lt2>
        <a:srgbClr val="DEDEDE"/>
      </a:lt2>
      <a:accent1>
        <a:srgbClr val="53548A"/>
      </a:accent1>
      <a:accent2>
        <a:srgbClr val="528470"/>
      </a:accent2>
      <a:accent3>
        <a:srgbClr val="A04DA3"/>
      </a:accent3>
      <a:accent4>
        <a:srgbClr val="C4652D"/>
      </a:accent4>
      <a:accent5>
        <a:srgbClr val="8B5D3D"/>
      </a:accent5>
      <a:accent6>
        <a:srgbClr val="5C92B5"/>
      </a:accent6>
      <a:hlink>
        <a:srgbClr val="67AFBD"/>
      </a:hlink>
      <a:folHlink>
        <a:srgbClr val="C2A874"/>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orIT">
    <a:dk1>
      <a:sysClr val="windowText" lastClr="000000"/>
    </a:dk1>
    <a:lt1>
      <a:sysClr val="window" lastClr="FFFFFF"/>
    </a:lt1>
    <a:dk2>
      <a:srgbClr val="424456"/>
    </a:dk2>
    <a:lt2>
      <a:srgbClr val="DEDEDE"/>
    </a:lt2>
    <a:accent1>
      <a:srgbClr val="53548A"/>
    </a:accent1>
    <a:accent2>
      <a:srgbClr val="528470"/>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
  <TotalTime>0</TotalTime>
  <Words>1381</Words>
  <Application>Microsoft Office PowerPoint</Application>
  <PresentationFormat>Widescreen</PresentationFormat>
  <Paragraphs>216</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Franklin Gothic Book</vt:lpstr>
      <vt:lpstr>Franklin Gothic Medium</vt:lpstr>
      <vt:lpstr>Symbol</vt:lpstr>
      <vt:lpstr>Wingdings</vt:lpstr>
      <vt:lpstr>Angles</vt:lpstr>
      <vt:lpstr>Kultūros ir meno projektų ir procesų stebėsenos ir analizės modeliavimo sistemos sukūrimo Galimybių studijA     </vt:lpstr>
      <vt:lpstr>Projekto ANTROJO ETAPO tikslas</vt:lpstr>
      <vt:lpstr>Projekto ANTRO ETAPO veiklos</vt:lpstr>
      <vt:lpstr>Pagrindinės problemos</vt:lpstr>
      <vt:lpstr>Projekto tikslinės grupės</vt:lpstr>
      <vt:lpstr>SSGG analizė</vt:lpstr>
      <vt:lpstr>Nagrinėtos Projekto įgyvendinimo alternatyvos</vt:lpstr>
      <vt:lpstr>Alternatyvų Palyginimas</vt:lpstr>
      <vt:lpstr>Investicijų išlaidų poreikis</vt:lpstr>
      <vt:lpstr>VEIKLOS SĄNAUDOS</vt:lpstr>
      <vt:lpstr>FINANSINĖS ANALIZĖS REZULTATAI</vt:lpstr>
      <vt:lpstr>EkonominĖ SOCIALINĖ NAUDA</vt:lpstr>
      <vt:lpstr>EKONOMINĖS NAUDOS VERTINIMO REZULTATAI</vt:lpstr>
      <vt:lpstr>EKONOMINĖS ANALIZĖS REZULTATAI</vt:lpstr>
      <vt:lpstr>Pasirinkta Projekto įgyvendinimo alternatyva („Įgyvendinti projektą sukuriant SAMS ir duomenų importo formas“)</vt:lpstr>
      <vt:lpstr>Architektūra</vt:lpstr>
      <vt:lpstr>Projekto įgyvendinimo grafikas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PROJEKTO PAVADINIMAS</dc:title>
  <dc:creator>Inga Rumbauskaitė</dc:creator>
  <cp:lastModifiedBy>Marija Pečiulytė</cp:lastModifiedBy>
  <cp:revision>136</cp:revision>
  <dcterms:created xsi:type="dcterms:W3CDTF">2015-09-24T07:06:36Z</dcterms:created>
  <dcterms:modified xsi:type="dcterms:W3CDTF">2021-12-02T08:39:57Z</dcterms:modified>
</cp:coreProperties>
</file>